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46"/>
  </p:notesMasterIdLst>
  <p:sldIdLst>
    <p:sldId id="315" r:id="rId2"/>
    <p:sldId id="317" r:id="rId3"/>
    <p:sldId id="318" r:id="rId4"/>
    <p:sldId id="319" r:id="rId5"/>
    <p:sldId id="322" r:id="rId6"/>
    <p:sldId id="320" r:id="rId7"/>
    <p:sldId id="321" r:id="rId8"/>
    <p:sldId id="328" r:id="rId9"/>
    <p:sldId id="323" r:id="rId10"/>
    <p:sldId id="324" r:id="rId11"/>
    <p:sldId id="325" r:id="rId12"/>
    <p:sldId id="326" r:id="rId13"/>
    <p:sldId id="329" r:id="rId14"/>
    <p:sldId id="332" r:id="rId15"/>
    <p:sldId id="330" r:id="rId16"/>
    <p:sldId id="331" r:id="rId17"/>
    <p:sldId id="333" r:id="rId18"/>
    <p:sldId id="337" r:id="rId19"/>
    <p:sldId id="338" r:id="rId20"/>
    <p:sldId id="334" r:id="rId21"/>
    <p:sldId id="335" r:id="rId22"/>
    <p:sldId id="339" r:id="rId23"/>
    <p:sldId id="341" r:id="rId24"/>
    <p:sldId id="340" r:id="rId25"/>
    <p:sldId id="343" r:id="rId26"/>
    <p:sldId id="345" r:id="rId27"/>
    <p:sldId id="347" r:id="rId28"/>
    <p:sldId id="348" r:id="rId29"/>
    <p:sldId id="346" r:id="rId30"/>
    <p:sldId id="344" r:id="rId31"/>
    <p:sldId id="351" r:id="rId32"/>
    <p:sldId id="352" r:id="rId33"/>
    <p:sldId id="354" r:id="rId34"/>
    <p:sldId id="356" r:id="rId35"/>
    <p:sldId id="353" r:id="rId36"/>
    <p:sldId id="357" r:id="rId37"/>
    <p:sldId id="358" r:id="rId38"/>
    <p:sldId id="360" r:id="rId39"/>
    <p:sldId id="359" r:id="rId40"/>
    <p:sldId id="363" r:id="rId41"/>
    <p:sldId id="364" r:id="rId42"/>
    <p:sldId id="365" r:id="rId43"/>
    <p:sldId id="362" r:id="rId44"/>
    <p:sldId id="314" r:id="rId45"/>
  </p:sldIdLst>
  <p:sldSz cx="9144000" cy="5143500" type="screen16x9"/>
  <p:notesSz cx="6858000" cy="9144000"/>
  <p:embeddedFontLst>
    <p:embeddedFont>
      <p:font typeface="Press Start 2P" panose="020B0604020202020204" charset="0"/>
      <p:regular r:id="rId47"/>
    </p:embeddedFont>
    <p:embeddedFont>
      <p:font typeface="Titillium Web" panose="020B0604020202020204" charset="0"/>
      <p:regular r:id="rId48"/>
      <p:bold r:id="rId49"/>
      <p:italic r:id="rId50"/>
      <p:boldItalic r:id="rId51"/>
    </p:embeddedFont>
    <p:embeddedFont>
      <p:font typeface="Calibri" panose="020F0502020204030204" pitchFamily="34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35F10AD-0916-4ECF-A651-3D319FD193CB}">
  <a:tblStyle styleId="{335F10AD-0916-4ECF-A651-3D319FD193C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jpg>
</file>

<file path=ppt/media/image19.jpg>
</file>

<file path=ppt/media/image2.jpg>
</file>

<file path=ppt/media/image20.gif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3.jpg>
</file>

<file path=ppt/media/image4.png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663843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6464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Jelaskan</a:t>
            </a:r>
            <a:r>
              <a:rPr lang="en-US" dirty="0" smtClean="0"/>
              <a:t> play campaign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53501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Save load, </a:t>
            </a:r>
            <a:r>
              <a:rPr lang="en-US" dirty="0" err="1" smtClean="0"/>
              <a:t>standart</a:t>
            </a:r>
            <a:r>
              <a:rPr lang="en-US" dirty="0" smtClean="0"/>
              <a:t> stuff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21774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NPC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11550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6426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Model </a:t>
            </a:r>
            <a:r>
              <a:rPr lang="en-US" dirty="0" err="1" smtClean="0"/>
              <a:t>tipe</a:t>
            </a:r>
            <a:r>
              <a:rPr lang="en-US" dirty="0" smtClean="0"/>
              <a:t> NPC</a:t>
            </a:r>
            <a:r>
              <a:rPr lang="en-US" baseline="0" dirty="0" smtClean="0"/>
              <a:t> lama, </a:t>
            </a:r>
            <a:r>
              <a:rPr lang="en-US" baseline="0" dirty="0" err="1" smtClean="0"/>
              <a:t>dari</a:t>
            </a:r>
            <a:r>
              <a:rPr lang="en-US" baseline="0" dirty="0" smtClean="0"/>
              <a:t> project </a:t>
            </a:r>
            <a:r>
              <a:rPr lang="en-US" baseline="0" dirty="0" err="1" smtClean="0"/>
              <a:t>digimon</a:t>
            </a:r>
            <a:r>
              <a:rPr lang="en-US" baseline="0" dirty="0" smtClean="0"/>
              <a:t> semester 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95387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8356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201440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Jelaskan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serangan</a:t>
            </a:r>
            <a:r>
              <a:rPr lang="en-US" baseline="0" dirty="0" smtClean="0"/>
              <a:t> werewolf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66252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Jelaskan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serangan</a:t>
            </a:r>
            <a:r>
              <a:rPr lang="en-US" baseline="0" dirty="0" smtClean="0"/>
              <a:t> ninja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49743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Jelaskan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serangan</a:t>
            </a:r>
            <a:r>
              <a:rPr lang="en-US" baseline="0" dirty="0" smtClean="0"/>
              <a:t> ninja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9289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b75fe6907c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b75fe6907c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25408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458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62943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b75fe6907c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b75fe6907c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8489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gb3f8c465a7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4" name="Google Shape;2264;gb3f8c465a7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0704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gb3f8c465a7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4" name="Google Shape;2264;gb3f8c465a7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29971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gb3f8c465a7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4" name="Google Shape;2264;gb3f8c465a7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62884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gb3f8c465a7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4" name="Google Shape;2264;gb3f8c465a7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47872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gb3f8c465a7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4" name="Google Shape;2264;gb3f8c465a7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9904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gb3f8c465a7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4" name="Google Shape;2264;gb3f8c465a7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63767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gb3f8c465a7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4" name="Google Shape;2264;gb3f8c465a7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8903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b75fe6907c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b75fe6907c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What is ‘</a:t>
            </a:r>
            <a:r>
              <a:rPr lang="en-US" dirty="0" err="1" smtClean="0"/>
              <a:t>Ctrl’+It</a:t>
            </a:r>
            <a:r>
              <a:rPr lang="en-US" dirty="0" smtClean="0"/>
              <a:t>?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Jelaskan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31657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gb3f8c465a7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4" name="Google Shape;2264;gb3f8c465a7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50228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gb3f8c465a7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4" name="Google Shape;2264;gb3f8c465a7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211837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b75fe6907c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b75fe6907c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45174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2763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665142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1739324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04888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6021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031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4154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b75fe6907c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b75fe6907c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Story</a:t>
            </a:r>
            <a:r>
              <a:rPr lang="en-US" baseline="0" dirty="0" smtClean="0"/>
              <a:t> bowser </a:t>
            </a:r>
            <a:r>
              <a:rPr lang="en-US" baseline="0" dirty="0" err="1" smtClean="0"/>
              <a:t>culik</a:t>
            </a:r>
            <a:r>
              <a:rPr lang="en-US" baseline="0" dirty="0" smtClean="0"/>
              <a:t> peach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001111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151193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351424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b75fe6907c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b75fe6907c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161016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8399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b75fe6907c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b75fe6907c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Story</a:t>
            </a:r>
            <a:r>
              <a:rPr lang="en-US" baseline="0" dirty="0" smtClean="0"/>
              <a:t> time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4379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b75fe6907c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b75fe6907c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Deskripsikan</a:t>
            </a:r>
            <a:r>
              <a:rPr lang="en-US" dirty="0" smtClean="0"/>
              <a:t> </a:t>
            </a:r>
            <a:r>
              <a:rPr lang="en-US" dirty="0" err="1" smtClean="0"/>
              <a:t>sedikit</a:t>
            </a:r>
            <a:r>
              <a:rPr lang="en-US" dirty="0" smtClean="0"/>
              <a:t> flipbook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1941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b75fe6907c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b75fe6907c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Unreal marketplace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14731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b75fe6907c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b75fe6907c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Itch.io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75211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b75fe6907c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b75fe6907c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0431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42000" y="2825950"/>
            <a:ext cx="7260000" cy="10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400"/>
              <a:buFont typeface="Press Start 2P"/>
              <a:buNone/>
              <a:defRPr sz="44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400"/>
              <a:buFont typeface="Press Start 2P"/>
              <a:buNone/>
              <a:defRPr sz="44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400"/>
              <a:buFont typeface="Press Start 2P"/>
              <a:buNone/>
              <a:defRPr sz="44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400"/>
              <a:buFont typeface="Press Start 2P"/>
              <a:buNone/>
              <a:defRPr sz="44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400"/>
              <a:buFont typeface="Press Start 2P"/>
              <a:buNone/>
              <a:defRPr sz="44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400"/>
              <a:buFont typeface="Press Start 2P"/>
              <a:buNone/>
              <a:defRPr sz="44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400"/>
              <a:buFont typeface="Press Start 2P"/>
              <a:buNone/>
              <a:defRPr sz="44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400"/>
              <a:buFont typeface="Press Start 2P"/>
              <a:buNone/>
              <a:defRPr sz="44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400"/>
              <a:buFont typeface="Press Start 2P"/>
              <a:buNone/>
              <a:defRPr sz="44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919100" y="3773975"/>
            <a:ext cx="5305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2" y="1537244"/>
            <a:ext cx="360190" cy="2069008"/>
            <a:chOff x="5106389" y="1701162"/>
            <a:chExt cx="4038000" cy="2069008"/>
          </a:xfrm>
        </p:grpSpPr>
        <p:sp>
          <p:nvSpPr>
            <p:cNvPr id="12" name="Google Shape;12;p2"/>
            <p:cNvSpPr/>
            <p:nvPr/>
          </p:nvSpPr>
          <p:spPr>
            <a:xfrm>
              <a:off x="5106389" y="3355270"/>
              <a:ext cx="4038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106389" y="2943328"/>
              <a:ext cx="4038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106389" y="2525048"/>
              <a:ext cx="4038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06389" y="2113105"/>
              <a:ext cx="4038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06389" y="1701162"/>
              <a:ext cx="4038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8783802" y="1537244"/>
            <a:ext cx="360190" cy="2069008"/>
            <a:chOff x="5106389" y="1701162"/>
            <a:chExt cx="4038000" cy="2069008"/>
          </a:xfrm>
        </p:grpSpPr>
        <p:sp>
          <p:nvSpPr>
            <p:cNvPr id="18" name="Google Shape;18;p2"/>
            <p:cNvSpPr/>
            <p:nvPr/>
          </p:nvSpPr>
          <p:spPr>
            <a:xfrm>
              <a:off x="5106389" y="3355270"/>
              <a:ext cx="4038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106389" y="2943328"/>
              <a:ext cx="4038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106389" y="2525048"/>
              <a:ext cx="4038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106389" y="2113105"/>
              <a:ext cx="4038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106389" y="1701162"/>
              <a:ext cx="4038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" name="Google Shape;23;p2"/>
          <p:cNvGrpSpPr/>
          <p:nvPr/>
        </p:nvGrpSpPr>
        <p:grpSpPr>
          <a:xfrm>
            <a:off x="0" y="0"/>
            <a:ext cx="9156000" cy="141000"/>
            <a:chOff x="0" y="0"/>
            <a:chExt cx="9156000" cy="141000"/>
          </a:xfrm>
        </p:grpSpPr>
        <p:sp>
          <p:nvSpPr>
            <p:cNvPr id="24" name="Google Shape;24;p2"/>
            <p:cNvSpPr/>
            <p:nvPr/>
          </p:nvSpPr>
          <p:spPr>
            <a:xfrm>
              <a:off x="0" y="0"/>
              <a:ext cx="9144000" cy="70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0" y="70500"/>
              <a:ext cx="9156000" cy="70500"/>
            </a:xfrm>
            <a:prstGeom prst="rect">
              <a:avLst/>
            </a:pr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5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p32"/>
          <p:cNvGrpSpPr/>
          <p:nvPr/>
        </p:nvGrpSpPr>
        <p:grpSpPr>
          <a:xfrm rot="5400000">
            <a:off x="1486756" y="3839366"/>
            <a:ext cx="537395" cy="2070917"/>
            <a:chOff x="-207" y="1697195"/>
            <a:chExt cx="720851" cy="2070917"/>
          </a:xfrm>
        </p:grpSpPr>
        <p:sp>
          <p:nvSpPr>
            <p:cNvPr id="513" name="Google Shape;513;p32"/>
            <p:cNvSpPr/>
            <p:nvPr/>
          </p:nvSpPr>
          <p:spPr>
            <a:xfrm>
              <a:off x="-207" y="1697195"/>
              <a:ext cx="720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-207" y="2943328"/>
              <a:ext cx="720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-207" y="2113105"/>
              <a:ext cx="720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644" y="3355912"/>
              <a:ext cx="720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8" name="Google Shape;518;p32"/>
          <p:cNvGrpSpPr/>
          <p:nvPr/>
        </p:nvGrpSpPr>
        <p:grpSpPr>
          <a:xfrm rot="5400000">
            <a:off x="7139781" y="-766759"/>
            <a:ext cx="537395" cy="2070917"/>
            <a:chOff x="-207" y="1697195"/>
            <a:chExt cx="720851" cy="2070917"/>
          </a:xfrm>
        </p:grpSpPr>
        <p:sp>
          <p:nvSpPr>
            <p:cNvPr id="519" name="Google Shape;519;p32"/>
            <p:cNvSpPr/>
            <p:nvPr/>
          </p:nvSpPr>
          <p:spPr>
            <a:xfrm>
              <a:off x="-207" y="1697195"/>
              <a:ext cx="720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-207" y="2943328"/>
              <a:ext cx="720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-207" y="2113105"/>
              <a:ext cx="720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644" y="3355912"/>
              <a:ext cx="720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4" name="Google Shape;524;p32"/>
          <p:cNvGrpSpPr/>
          <p:nvPr/>
        </p:nvGrpSpPr>
        <p:grpSpPr>
          <a:xfrm rot="5400000" flipH="1">
            <a:off x="618698" y="-618709"/>
            <a:ext cx="833492" cy="2070905"/>
            <a:chOff x="-910564" y="1697202"/>
            <a:chExt cx="1631100" cy="2070905"/>
          </a:xfrm>
        </p:grpSpPr>
        <p:sp>
          <p:nvSpPr>
            <p:cNvPr id="525" name="Google Shape;525;p32"/>
            <p:cNvSpPr/>
            <p:nvPr/>
          </p:nvSpPr>
          <p:spPr>
            <a:xfrm>
              <a:off x="497539" y="1697202"/>
              <a:ext cx="2223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-493047" y="2943327"/>
              <a:ext cx="12117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274431" y="2113102"/>
              <a:ext cx="4455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-910564" y="3355907"/>
              <a:ext cx="16311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0" name="Google Shape;530;p32"/>
          <p:cNvGrpSpPr/>
          <p:nvPr/>
        </p:nvGrpSpPr>
        <p:grpSpPr>
          <a:xfrm rot="-5400000" flipH="1">
            <a:off x="7691798" y="3691316"/>
            <a:ext cx="833492" cy="2070905"/>
            <a:chOff x="-910564" y="1697202"/>
            <a:chExt cx="1631100" cy="2070905"/>
          </a:xfrm>
        </p:grpSpPr>
        <p:sp>
          <p:nvSpPr>
            <p:cNvPr id="531" name="Google Shape;531;p32"/>
            <p:cNvSpPr/>
            <p:nvPr/>
          </p:nvSpPr>
          <p:spPr>
            <a:xfrm>
              <a:off x="497539" y="1697202"/>
              <a:ext cx="2223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-493047" y="2943327"/>
              <a:ext cx="12117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274431" y="2113102"/>
              <a:ext cx="4455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-910564" y="3355907"/>
              <a:ext cx="16311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3"/>
          <p:cNvGrpSpPr/>
          <p:nvPr/>
        </p:nvGrpSpPr>
        <p:grpSpPr>
          <a:xfrm>
            <a:off x="0" y="5002500"/>
            <a:ext cx="9156000" cy="141000"/>
            <a:chOff x="0" y="0"/>
            <a:chExt cx="9156000" cy="141000"/>
          </a:xfrm>
        </p:grpSpPr>
        <p:sp>
          <p:nvSpPr>
            <p:cNvPr id="28" name="Google Shape;28;p3"/>
            <p:cNvSpPr/>
            <p:nvPr/>
          </p:nvSpPr>
          <p:spPr>
            <a:xfrm>
              <a:off x="0" y="0"/>
              <a:ext cx="9144000" cy="70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0" y="70500"/>
              <a:ext cx="9156000" cy="7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720000" y="2408425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720000" y="3040088"/>
            <a:ext cx="3221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310800"/>
            <a:ext cx="2213700" cy="11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3" name="Google Shape;33;p3"/>
          <p:cNvGrpSpPr/>
          <p:nvPr/>
        </p:nvGrpSpPr>
        <p:grpSpPr>
          <a:xfrm>
            <a:off x="7172742" y="3270825"/>
            <a:ext cx="1971691" cy="1741200"/>
            <a:chOff x="7698200" y="3129725"/>
            <a:chExt cx="1381800" cy="1741200"/>
          </a:xfrm>
        </p:grpSpPr>
        <p:sp>
          <p:nvSpPr>
            <p:cNvPr id="34" name="Google Shape;34;p3"/>
            <p:cNvSpPr/>
            <p:nvPr/>
          </p:nvSpPr>
          <p:spPr>
            <a:xfrm>
              <a:off x="7698200" y="4521725"/>
              <a:ext cx="1381800" cy="349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8027299" y="4174925"/>
              <a:ext cx="1052700" cy="346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8345300" y="3823325"/>
              <a:ext cx="734700" cy="351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8608400" y="3476525"/>
              <a:ext cx="471600" cy="346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8838800" y="3129725"/>
              <a:ext cx="241200" cy="3468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7"/>
          <p:cNvGrpSpPr/>
          <p:nvPr/>
        </p:nvGrpSpPr>
        <p:grpSpPr>
          <a:xfrm>
            <a:off x="0" y="5002500"/>
            <a:ext cx="9156000" cy="141000"/>
            <a:chOff x="0" y="0"/>
            <a:chExt cx="9156000" cy="141000"/>
          </a:xfrm>
        </p:grpSpPr>
        <p:sp>
          <p:nvSpPr>
            <p:cNvPr id="88" name="Google Shape;88;p7"/>
            <p:cNvSpPr/>
            <p:nvPr/>
          </p:nvSpPr>
          <p:spPr>
            <a:xfrm>
              <a:off x="0" y="0"/>
              <a:ext cx="9144000" cy="70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0" y="70500"/>
              <a:ext cx="9156000" cy="7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1002025" y="1152525"/>
            <a:ext cx="35700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ubTitle" idx="1"/>
          </p:nvPr>
        </p:nvSpPr>
        <p:spPr>
          <a:xfrm>
            <a:off x="1002025" y="2066926"/>
            <a:ext cx="3449700" cy="11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92" name="Google Shape;92;p7"/>
          <p:cNvGrpSpPr/>
          <p:nvPr/>
        </p:nvGrpSpPr>
        <p:grpSpPr>
          <a:xfrm>
            <a:off x="-2" y="3261300"/>
            <a:ext cx="2222100" cy="1741200"/>
            <a:chOff x="-2" y="3261300"/>
            <a:chExt cx="2222100" cy="1741200"/>
          </a:xfrm>
        </p:grpSpPr>
        <p:sp>
          <p:nvSpPr>
            <p:cNvPr id="93" name="Google Shape;93;p7"/>
            <p:cNvSpPr/>
            <p:nvPr/>
          </p:nvSpPr>
          <p:spPr>
            <a:xfrm>
              <a:off x="-2" y="4653300"/>
              <a:ext cx="2222100" cy="349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0" y="4306625"/>
              <a:ext cx="1809600" cy="346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0" y="3954625"/>
              <a:ext cx="1360500" cy="351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7"/>
            <p:cNvSpPr/>
            <p:nvPr/>
          </p:nvSpPr>
          <p:spPr>
            <a:xfrm>
              <a:off x="0" y="3607975"/>
              <a:ext cx="1008900" cy="346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0" y="3261300"/>
              <a:ext cx="548700" cy="346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19"/>
          <p:cNvGrpSpPr/>
          <p:nvPr/>
        </p:nvGrpSpPr>
        <p:grpSpPr>
          <a:xfrm>
            <a:off x="0" y="5002500"/>
            <a:ext cx="9156000" cy="141000"/>
            <a:chOff x="0" y="0"/>
            <a:chExt cx="9156000" cy="141000"/>
          </a:xfrm>
        </p:grpSpPr>
        <p:sp>
          <p:nvSpPr>
            <p:cNvPr id="278" name="Google Shape;278;p19"/>
            <p:cNvSpPr/>
            <p:nvPr/>
          </p:nvSpPr>
          <p:spPr>
            <a:xfrm>
              <a:off x="0" y="0"/>
              <a:ext cx="9144000" cy="70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0" y="70500"/>
              <a:ext cx="9156000" cy="7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" name="Google Shape;280;p19"/>
          <p:cNvSpPr txBox="1">
            <a:spLocks noGrp="1"/>
          </p:cNvSpPr>
          <p:nvPr>
            <p:ph type="subTitle" idx="1"/>
          </p:nvPr>
        </p:nvSpPr>
        <p:spPr>
          <a:xfrm>
            <a:off x="872388" y="1862325"/>
            <a:ext cx="2251200" cy="9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1" name="Google Shape;281;p19"/>
          <p:cNvSpPr txBox="1">
            <a:spLocks noGrp="1"/>
          </p:cNvSpPr>
          <p:nvPr>
            <p:ph type="title"/>
          </p:nvPr>
        </p:nvSpPr>
        <p:spPr>
          <a:xfrm>
            <a:off x="872388" y="1444950"/>
            <a:ext cx="23238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2" name="Google Shape;282;p19"/>
          <p:cNvSpPr txBox="1">
            <a:spLocks noGrp="1"/>
          </p:cNvSpPr>
          <p:nvPr>
            <p:ph type="title" idx="2"/>
          </p:nvPr>
        </p:nvSpPr>
        <p:spPr>
          <a:xfrm>
            <a:off x="720000" y="509825"/>
            <a:ext cx="772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19"/>
          <p:cNvSpPr txBox="1">
            <a:spLocks noGrp="1"/>
          </p:cNvSpPr>
          <p:nvPr>
            <p:ph type="subTitle" idx="3"/>
          </p:nvPr>
        </p:nvSpPr>
        <p:spPr>
          <a:xfrm>
            <a:off x="3572388" y="1862325"/>
            <a:ext cx="2251200" cy="9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4" name="Google Shape;284;p19"/>
          <p:cNvSpPr txBox="1">
            <a:spLocks noGrp="1"/>
          </p:cNvSpPr>
          <p:nvPr>
            <p:ph type="title" idx="4"/>
          </p:nvPr>
        </p:nvSpPr>
        <p:spPr>
          <a:xfrm>
            <a:off x="3572388" y="1444950"/>
            <a:ext cx="23238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5" name="Google Shape;285;p19"/>
          <p:cNvSpPr txBox="1">
            <a:spLocks noGrp="1"/>
          </p:cNvSpPr>
          <p:nvPr>
            <p:ph type="subTitle" idx="5"/>
          </p:nvPr>
        </p:nvSpPr>
        <p:spPr>
          <a:xfrm>
            <a:off x="872388" y="3380700"/>
            <a:ext cx="2251200" cy="9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6" name="Google Shape;286;p19"/>
          <p:cNvSpPr txBox="1">
            <a:spLocks noGrp="1"/>
          </p:cNvSpPr>
          <p:nvPr>
            <p:ph type="title" idx="6"/>
          </p:nvPr>
        </p:nvSpPr>
        <p:spPr>
          <a:xfrm>
            <a:off x="872388" y="2963325"/>
            <a:ext cx="23238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7" name="Google Shape;287;p19"/>
          <p:cNvSpPr txBox="1">
            <a:spLocks noGrp="1"/>
          </p:cNvSpPr>
          <p:nvPr>
            <p:ph type="subTitle" idx="7"/>
          </p:nvPr>
        </p:nvSpPr>
        <p:spPr>
          <a:xfrm>
            <a:off x="3572399" y="3380700"/>
            <a:ext cx="2052300" cy="9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8" name="Google Shape;288;p19"/>
          <p:cNvSpPr txBox="1">
            <a:spLocks noGrp="1"/>
          </p:cNvSpPr>
          <p:nvPr>
            <p:ph type="title" idx="8"/>
          </p:nvPr>
        </p:nvSpPr>
        <p:spPr>
          <a:xfrm>
            <a:off x="3572388" y="2963325"/>
            <a:ext cx="23238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89" name="Google Shape;289;p19"/>
          <p:cNvGrpSpPr/>
          <p:nvPr/>
        </p:nvGrpSpPr>
        <p:grpSpPr>
          <a:xfrm rot="10800000" flipH="1">
            <a:off x="7677087" y="0"/>
            <a:ext cx="1479585" cy="1741200"/>
            <a:chOff x="5230796" y="3402300"/>
            <a:chExt cx="3913210" cy="1741200"/>
          </a:xfrm>
        </p:grpSpPr>
        <p:sp>
          <p:nvSpPr>
            <p:cNvPr id="290" name="Google Shape;290;p19"/>
            <p:cNvSpPr/>
            <p:nvPr/>
          </p:nvSpPr>
          <p:spPr>
            <a:xfrm flipH="1">
              <a:off x="5230796" y="4794300"/>
              <a:ext cx="3913200" cy="349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9"/>
            <p:cNvSpPr/>
            <p:nvPr/>
          </p:nvSpPr>
          <p:spPr>
            <a:xfrm flipH="1">
              <a:off x="5892606" y="4447625"/>
              <a:ext cx="3251400" cy="346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9"/>
            <p:cNvSpPr/>
            <p:nvPr/>
          </p:nvSpPr>
          <p:spPr>
            <a:xfrm flipH="1">
              <a:off x="6417002" y="4095625"/>
              <a:ext cx="2727000" cy="351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9"/>
            <p:cNvSpPr/>
            <p:nvPr/>
          </p:nvSpPr>
          <p:spPr>
            <a:xfrm flipH="1">
              <a:off x="7041001" y="3748975"/>
              <a:ext cx="2103000" cy="346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9"/>
            <p:cNvSpPr/>
            <p:nvPr/>
          </p:nvSpPr>
          <p:spPr>
            <a:xfrm flipH="1">
              <a:off x="7627800" y="3402300"/>
              <a:ext cx="1516200" cy="3468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-3" y="1537240"/>
            <a:ext cx="417024" cy="2069008"/>
            <a:chOff x="-207" y="1701162"/>
            <a:chExt cx="720000" cy="2069008"/>
          </a:xfrm>
        </p:grpSpPr>
        <p:sp>
          <p:nvSpPr>
            <p:cNvPr id="296" name="Google Shape;296;p19"/>
            <p:cNvSpPr/>
            <p:nvPr/>
          </p:nvSpPr>
          <p:spPr>
            <a:xfrm>
              <a:off x="-207" y="3355270"/>
              <a:ext cx="720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-207" y="2943328"/>
              <a:ext cx="720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-207" y="2113105"/>
              <a:ext cx="720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-207" y="1701162"/>
              <a:ext cx="720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8"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27"/>
          <p:cNvGrpSpPr/>
          <p:nvPr/>
        </p:nvGrpSpPr>
        <p:grpSpPr>
          <a:xfrm rot="10800000">
            <a:off x="8451839" y="-6"/>
            <a:ext cx="692161" cy="2070917"/>
            <a:chOff x="-207" y="1697195"/>
            <a:chExt cx="720851" cy="2070917"/>
          </a:xfrm>
        </p:grpSpPr>
        <p:sp>
          <p:nvSpPr>
            <p:cNvPr id="434" name="Google Shape;434;p27"/>
            <p:cNvSpPr/>
            <p:nvPr/>
          </p:nvSpPr>
          <p:spPr>
            <a:xfrm>
              <a:off x="-207" y="1697195"/>
              <a:ext cx="720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27"/>
            <p:cNvSpPr/>
            <p:nvPr/>
          </p:nvSpPr>
          <p:spPr>
            <a:xfrm>
              <a:off x="-207" y="2943328"/>
              <a:ext cx="720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27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27"/>
            <p:cNvSpPr/>
            <p:nvPr/>
          </p:nvSpPr>
          <p:spPr>
            <a:xfrm>
              <a:off x="-207" y="2113105"/>
              <a:ext cx="720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27"/>
            <p:cNvSpPr/>
            <p:nvPr/>
          </p:nvSpPr>
          <p:spPr>
            <a:xfrm>
              <a:off x="644" y="3355912"/>
              <a:ext cx="720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9" name="Google Shape;439;p27"/>
          <p:cNvGrpSpPr/>
          <p:nvPr/>
        </p:nvGrpSpPr>
        <p:grpSpPr>
          <a:xfrm rot="10800000">
            <a:off x="-11" y="-6"/>
            <a:ext cx="692161" cy="2070917"/>
            <a:chOff x="-207" y="1697195"/>
            <a:chExt cx="720851" cy="2070917"/>
          </a:xfrm>
        </p:grpSpPr>
        <p:sp>
          <p:nvSpPr>
            <p:cNvPr id="440" name="Google Shape;440;p27"/>
            <p:cNvSpPr/>
            <p:nvPr/>
          </p:nvSpPr>
          <p:spPr>
            <a:xfrm>
              <a:off x="-207" y="1697195"/>
              <a:ext cx="720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27"/>
            <p:cNvSpPr/>
            <p:nvPr/>
          </p:nvSpPr>
          <p:spPr>
            <a:xfrm>
              <a:off x="-207" y="2943328"/>
              <a:ext cx="720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27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27"/>
            <p:cNvSpPr/>
            <p:nvPr/>
          </p:nvSpPr>
          <p:spPr>
            <a:xfrm>
              <a:off x="-207" y="2113105"/>
              <a:ext cx="720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27"/>
            <p:cNvSpPr/>
            <p:nvPr/>
          </p:nvSpPr>
          <p:spPr>
            <a:xfrm>
              <a:off x="644" y="3355912"/>
              <a:ext cx="720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5" name="Google Shape;445;p27"/>
          <p:cNvSpPr txBox="1">
            <a:spLocks noGrp="1"/>
          </p:cNvSpPr>
          <p:nvPr>
            <p:ph type="title"/>
          </p:nvPr>
        </p:nvSpPr>
        <p:spPr>
          <a:xfrm>
            <a:off x="720000" y="509825"/>
            <a:ext cx="772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46" name="Google Shape;446;p27"/>
          <p:cNvGrpSpPr/>
          <p:nvPr/>
        </p:nvGrpSpPr>
        <p:grpSpPr>
          <a:xfrm rot="10800000">
            <a:off x="8451839" y="3072594"/>
            <a:ext cx="692161" cy="2070917"/>
            <a:chOff x="-207" y="1697195"/>
            <a:chExt cx="720851" cy="2070917"/>
          </a:xfrm>
        </p:grpSpPr>
        <p:sp>
          <p:nvSpPr>
            <p:cNvPr id="447" name="Google Shape;447;p27"/>
            <p:cNvSpPr/>
            <p:nvPr/>
          </p:nvSpPr>
          <p:spPr>
            <a:xfrm>
              <a:off x="-207" y="1697195"/>
              <a:ext cx="720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27"/>
            <p:cNvSpPr/>
            <p:nvPr/>
          </p:nvSpPr>
          <p:spPr>
            <a:xfrm>
              <a:off x="-207" y="2943328"/>
              <a:ext cx="720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27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27"/>
            <p:cNvSpPr/>
            <p:nvPr/>
          </p:nvSpPr>
          <p:spPr>
            <a:xfrm>
              <a:off x="-207" y="2113105"/>
              <a:ext cx="720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27"/>
            <p:cNvSpPr/>
            <p:nvPr/>
          </p:nvSpPr>
          <p:spPr>
            <a:xfrm>
              <a:off x="644" y="3355912"/>
              <a:ext cx="720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2" name="Google Shape;452;p27"/>
          <p:cNvGrpSpPr/>
          <p:nvPr/>
        </p:nvGrpSpPr>
        <p:grpSpPr>
          <a:xfrm rot="10800000">
            <a:off x="-11" y="3072594"/>
            <a:ext cx="692161" cy="2070917"/>
            <a:chOff x="-207" y="1697195"/>
            <a:chExt cx="720851" cy="2070917"/>
          </a:xfrm>
        </p:grpSpPr>
        <p:sp>
          <p:nvSpPr>
            <p:cNvPr id="453" name="Google Shape;453;p27"/>
            <p:cNvSpPr/>
            <p:nvPr/>
          </p:nvSpPr>
          <p:spPr>
            <a:xfrm>
              <a:off x="-207" y="1697195"/>
              <a:ext cx="720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27"/>
            <p:cNvSpPr/>
            <p:nvPr/>
          </p:nvSpPr>
          <p:spPr>
            <a:xfrm>
              <a:off x="-207" y="2943328"/>
              <a:ext cx="720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27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27"/>
            <p:cNvSpPr/>
            <p:nvPr/>
          </p:nvSpPr>
          <p:spPr>
            <a:xfrm>
              <a:off x="-207" y="2113105"/>
              <a:ext cx="720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27"/>
            <p:cNvSpPr/>
            <p:nvPr/>
          </p:nvSpPr>
          <p:spPr>
            <a:xfrm>
              <a:off x="644" y="3355912"/>
              <a:ext cx="720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9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8"/>
          <p:cNvSpPr txBox="1">
            <a:spLocks noGrp="1"/>
          </p:cNvSpPr>
          <p:nvPr>
            <p:ph type="title"/>
          </p:nvPr>
        </p:nvSpPr>
        <p:spPr>
          <a:xfrm>
            <a:off x="720000" y="509825"/>
            <a:ext cx="772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60" name="Google Shape;460;p28"/>
          <p:cNvGrpSpPr/>
          <p:nvPr/>
        </p:nvGrpSpPr>
        <p:grpSpPr>
          <a:xfrm rot="10800000">
            <a:off x="8451839" y="3072594"/>
            <a:ext cx="692161" cy="2070917"/>
            <a:chOff x="-207" y="1697195"/>
            <a:chExt cx="720851" cy="2070917"/>
          </a:xfrm>
        </p:grpSpPr>
        <p:sp>
          <p:nvSpPr>
            <p:cNvPr id="461" name="Google Shape;461;p28"/>
            <p:cNvSpPr/>
            <p:nvPr/>
          </p:nvSpPr>
          <p:spPr>
            <a:xfrm>
              <a:off x="-207" y="1697195"/>
              <a:ext cx="720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28"/>
            <p:cNvSpPr/>
            <p:nvPr/>
          </p:nvSpPr>
          <p:spPr>
            <a:xfrm>
              <a:off x="-207" y="2943328"/>
              <a:ext cx="720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28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28"/>
            <p:cNvSpPr/>
            <p:nvPr/>
          </p:nvSpPr>
          <p:spPr>
            <a:xfrm>
              <a:off x="-207" y="2113105"/>
              <a:ext cx="720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28"/>
            <p:cNvSpPr/>
            <p:nvPr/>
          </p:nvSpPr>
          <p:spPr>
            <a:xfrm>
              <a:off x="644" y="3355912"/>
              <a:ext cx="720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6" name="Google Shape;466;p28"/>
          <p:cNvGrpSpPr/>
          <p:nvPr/>
        </p:nvGrpSpPr>
        <p:grpSpPr>
          <a:xfrm rot="10800000">
            <a:off x="-11" y="3072594"/>
            <a:ext cx="692161" cy="2070917"/>
            <a:chOff x="-207" y="1697195"/>
            <a:chExt cx="720851" cy="2070917"/>
          </a:xfrm>
        </p:grpSpPr>
        <p:sp>
          <p:nvSpPr>
            <p:cNvPr id="467" name="Google Shape;467;p28"/>
            <p:cNvSpPr/>
            <p:nvPr/>
          </p:nvSpPr>
          <p:spPr>
            <a:xfrm>
              <a:off x="-207" y="1697195"/>
              <a:ext cx="720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28"/>
            <p:cNvSpPr/>
            <p:nvPr/>
          </p:nvSpPr>
          <p:spPr>
            <a:xfrm>
              <a:off x="-207" y="2943328"/>
              <a:ext cx="720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28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28"/>
            <p:cNvSpPr/>
            <p:nvPr/>
          </p:nvSpPr>
          <p:spPr>
            <a:xfrm>
              <a:off x="-207" y="2113105"/>
              <a:ext cx="720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28"/>
            <p:cNvSpPr/>
            <p:nvPr/>
          </p:nvSpPr>
          <p:spPr>
            <a:xfrm>
              <a:off x="644" y="3355912"/>
              <a:ext cx="720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3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" name="Google Shape;486;p30"/>
          <p:cNvGrpSpPr/>
          <p:nvPr/>
        </p:nvGrpSpPr>
        <p:grpSpPr>
          <a:xfrm rot="5400000">
            <a:off x="7665621" y="-592531"/>
            <a:ext cx="885854" cy="2070917"/>
            <a:chOff x="-207" y="1697195"/>
            <a:chExt cx="720851" cy="2070917"/>
          </a:xfrm>
        </p:grpSpPr>
        <p:sp>
          <p:nvSpPr>
            <p:cNvPr id="487" name="Google Shape;487;p30"/>
            <p:cNvSpPr/>
            <p:nvPr/>
          </p:nvSpPr>
          <p:spPr>
            <a:xfrm>
              <a:off x="-207" y="1697195"/>
              <a:ext cx="7200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30"/>
            <p:cNvSpPr/>
            <p:nvPr/>
          </p:nvSpPr>
          <p:spPr>
            <a:xfrm>
              <a:off x="-207" y="2943328"/>
              <a:ext cx="7200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30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0"/>
            <p:cNvSpPr/>
            <p:nvPr/>
          </p:nvSpPr>
          <p:spPr>
            <a:xfrm>
              <a:off x="-207" y="2113105"/>
              <a:ext cx="7200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644" y="3355912"/>
              <a:ext cx="7200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2" name="Google Shape;492;p30"/>
          <p:cNvGrpSpPr/>
          <p:nvPr/>
        </p:nvGrpSpPr>
        <p:grpSpPr>
          <a:xfrm rot="5400000">
            <a:off x="33218" y="3105691"/>
            <a:ext cx="2004459" cy="2070905"/>
            <a:chOff x="-910564" y="1697202"/>
            <a:chExt cx="1631100" cy="2070905"/>
          </a:xfrm>
        </p:grpSpPr>
        <p:sp>
          <p:nvSpPr>
            <p:cNvPr id="493" name="Google Shape;493;p30"/>
            <p:cNvSpPr/>
            <p:nvPr/>
          </p:nvSpPr>
          <p:spPr>
            <a:xfrm>
              <a:off x="497539" y="1697202"/>
              <a:ext cx="2223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30"/>
            <p:cNvSpPr/>
            <p:nvPr/>
          </p:nvSpPr>
          <p:spPr>
            <a:xfrm>
              <a:off x="-493047" y="2943327"/>
              <a:ext cx="12117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30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30"/>
            <p:cNvSpPr/>
            <p:nvPr/>
          </p:nvSpPr>
          <p:spPr>
            <a:xfrm>
              <a:off x="274431" y="2113102"/>
              <a:ext cx="4455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30"/>
            <p:cNvSpPr/>
            <p:nvPr/>
          </p:nvSpPr>
          <p:spPr>
            <a:xfrm>
              <a:off x="-910564" y="3355907"/>
              <a:ext cx="16311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4"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" name="Google Shape;499;p31"/>
          <p:cNvGrpSpPr/>
          <p:nvPr/>
        </p:nvGrpSpPr>
        <p:grpSpPr>
          <a:xfrm rot="5400000" flipH="1">
            <a:off x="33218" y="-33234"/>
            <a:ext cx="2004459" cy="2070905"/>
            <a:chOff x="-910564" y="1697202"/>
            <a:chExt cx="1631100" cy="2070905"/>
          </a:xfrm>
        </p:grpSpPr>
        <p:sp>
          <p:nvSpPr>
            <p:cNvPr id="500" name="Google Shape;500;p31"/>
            <p:cNvSpPr/>
            <p:nvPr/>
          </p:nvSpPr>
          <p:spPr>
            <a:xfrm>
              <a:off x="497539" y="1697202"/>
              <a:ext cx="2223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31"/>
            <p:cNvSpPr/>
            <p:nvPr/>
          </p:nvSpPr>
          <p:spPr>
            <a:xfrm>
              <a:off x="-493047" y="2943327"/>
              <a:ext cx="12117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31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31"/>
            <p:cNvSpPr/>
            <p:nvPr/>
          </p:nvSpPr>
          <p:spPr>
            <a:xfrm>
              <a:off x="274431" y="2113102"/>
              <a:ext cx="4455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31"/>
            <p:cNvSpPr/>
            <p:nvPr/>
          </p:nvSpPr>
          <p:spPr>
            <a:xfrm>
              <a:off x="-910564" y="3355907"/>
              <a:ext cx="16311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5" name="Google Shape;505;p31"/>
          <p:cNvGrpSpPr/>
          <p:nvPr/>
        </p:nvGrpSpPr>
        <p:grpSpPr>
          <a:xfrm rot="-5400000" flipH="1">
            <a:off x="7106318" y="3105816"/>
            <a:ext cx="2004459" cy="2070905"/>
            <a:chOff x="-910564" y="1697202"/>
            <a:chExt cx="1631100" cy="2070905"/>
          </a:xfrm>
        </p:grpSpPr>
        <p:sp>
          <p:nvSpPr>
            <p:cNvPr id="506" name="Google Shape;506;p31"/>
            <p:cNvSpPr/>
            <p:nvPr/>
          </p:nvSpPr>
          <p:spPr>
            <a:xfrm>
              <a:off x="497539" y="1697202"/>
              <a:ext cx="222300" cy="41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31"/>
            <p:cNvSpPr/>
            <p:nvPr/>
          </p:nvSpPr>
          <p:spPr>
            <a:xfrm>
              <a:off x="-493047" y="2943327"/>
              <a:ext cx="1211700" cy="41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31"/>
            <p:cNvSpPr/>
            <p:nvPr/>
          </p:nvSpPr>
          <p:spPr>
            <a:xfrm>
              <a:off x="-207" y="2525048"/>
              <a:ext cx="720000" cy="417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31"/>
            <p:cNvSpPr/>
            <p:nvPr/>
          </p:nvSpPr>
          <p:spPr>
            <a:xfrm>
              <a:off x="274431" y="2113102"/>
              <a:ext cx="445500" cy="41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31"/>
            <p:cNvSpPr/>
            <p:nvPr/>
          </p:nvSpPr>
          <p:spPr>
            <a:xfrm>
              <a:off x="-910564" y="3355907"/>
              <a:ext cx="1631100" cy="4122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D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09825"/>
            <a:ext cx="7723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300"/>
              <a:buFont typeface="Press Start 2P"/>
              <a:buNone/>
              <a:defRPr sz="2300">
                <a:solidFill>
                  <a:schemeClr val="accent4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Press Start 2P"/>
              <a:buNone/>
              <a:defRPr sz="2800">
                <a:solidFill>
                  <a:schemeClr val="accent4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Press Start 2P"/>
              <a:buNone/>
              <a:defRPr sz="2800">
                <a:solidFill>
                  <a:schemeClr val="accent4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Press Start 2P"/>
              <a:buNone/>
              <a:defRPr sz="2800">
                <a:solidFill>
                  <a:schemeClr val="accent4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Press Start 2P"/>
              <a:buNone/>
              <a:defRPr sz="2800">
                <a:solidFill>
                  <a:schemeClr val="accent4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Press Start 2P"/>
              <a:buNone/>
              <a:defRPr sz="2800">
                <a:solidFill>
                  <a:schemeClr val="accent4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Press Start 2P"/>
              <a:buNone/>
              <a:defRPr sz="2800">
                <a:solidFill>
                  <a:schemeClr val="accent4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Press Start 2P"/>
              <a:buNone/>
              <a:defRPr sz="2800">
                <a:solidFill>
                  <a:schemeClr val="accent4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Press Start 2P"/>
              <a:buNone/>
              <a:defRPr sz="2800">
                <a:solidFill>
                  <a:schemeClr val="accent4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17275"/>
            <a:ext cx="7723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800"/>
              <a:buFont typeface="Titillium Web"/>
              <a:buChar char="●"/>
              <a:defRPr sz="1800"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400"/>
              <a:buFont typeface="Titillium Web"/>
              <a:buChar char="○"/>
              <a:defRPr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400"/>
              <a:buFont typeface="Titillium Web"/>
              <a:buChar char="■"/>
              <a:defRPr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400"/>
              <a:buFont typeface="Titillium Web"/>
              <a:buChar char="●"/>
              <a:defRPr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400"/>
              <a:buFont typeface="Titillium Web"/>
              <a:buChar char="○"/>
              <a:defRPr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400"/>
              <a:buFont typeface="Titillium Web"/>
              <a:buChar char="■"/>
              <a:defRPr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400"/>
              <a:buFont typeface="Titillium Web"/>
              <a:buChar char="●"/>
              <a:defRPr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400"/>
              <a:buFont typeface="Titillium Web"/>
              <a:buChar char="○"/>
              <a:defRPr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400"/>
              <a:buFont typeface="Titillium Web"/>
              <a:buChar char="■"/>
              <a:defRPr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65" r:id="rId5"/>
    <p:sldLayoutId id="2147483673" r:id="rId6"/>
    <p:sldLayoutId id="2147483674" r:id="rId7"/>
    <p:sldLayoutId id="2147483676" r:id="rId8"/>
    <p:sldLayoutId id="2147483677" r:id="rId9"/>
    <p:sldLayoutId id="214748367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gif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gif"/><Relationship Id="rId4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jp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8"/>
          <p:cNvSpPr txBox="1">
            <a:spLocks noGrp="1"/>
          </p:cNvSpPr>
          <p:nvPr>
            <p:ph type="ctrTitle"/>
          </p:nvPr>
        </p:nvSpPr>
        <p:spPr>
          <a:xfrm>
            <a:off x="942000" y="2825950"/>
            <a:ext cx="7260000" cy="10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‘Ctrl’+It!</a:t>
            </a:r>
            <a:endParaRPr dirty="0"/>
          </a:p>
        </p:txBody>
      </p:sp>
      <p:sp>
        <p:nvSpPr>
          <p:cNvPr id="552" name="Google Shape;552;p38"/>
          <p:cNvSpPr txBox="1">
            <a:spLocks noGrp="1"/>
          </p:cNvSpPr>
          <p:nvPr>
            <p:ph type="subTitle" idx="1"/>
          </p:nvPr>
        </p:nvSpPr>
        <p:spPr>
          <a:xfrm>
            <a:off x="1919100" y="3773975"/>
            <a:ext cx="5305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tillium Web"/>
                <a:ea typeface="Titillium Web"/>
                <a:cs typeface="Titillium Web"/>
                <a:sym typeface="Titillium Web"/>
              </a:rPr>
              <a:t>A Very Dear Game for My Final College Project</a:t>
            </a: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grpSp>
        <p:nvGrpSpPr>
          <p:cNvPr id="553" name="Google Shape;553;p38"/>
          <p:cNvGrpSpPr/>
          <p:nvPr/>
        </p:nvGrpSpPr>
        <p:grpSpPr>
          <a:xfrm>
            <a:off x="7664556" y="2188279"/>
            <a:ext cx="719988" cy="678872"/>
            <a:chOff x="1975950" y="1749721"/>
            <a:chExt cx="561088" cy="529088"/>
          </a:xfrm>
        </p:grpSpPr>
        <p:sp>
          <p:nvSpPr>
            <p:cNvPr id="554" name="Google Shape;554;p38"/>
            <p:cNvSpPr/>
            <p:nvPr/>
          </p:nvSpPr>
          <p:spPr>
            <a:xfrm>
              <a:off x="1975950" y="212549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2233625" y="174972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2385337" y="2125509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7" name="Google Shape;557;p38"/>
          <p:cNvGrpSpPr/>
          <p:nvPr/>
        </p:nvGrpSpPr>
        <p:grpSpPr>
          <a:xfrm>
            <a:off x="1199112" y="784876"/>
            <a:ext cx="719988" cy="678925"/>
            <a:chOff x="1858525" y="1115596"/>
            <a:chExt cx="561088" cy="529088"/>
          </a:xfrm>
        </p:grpSpPr>
        <p:sp>
          <p:nvSpPr>
            <p:cNvPr id="558" name="Google Shape;558;p38"/>
            <p:cNvSpPr/>
            <p:nvPr/>
          </p:nvSpPr>
          <p:spPr>
            <a:xfrm>
              <a:off x="1858525" y="149137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2116200" y="111559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2267912" y="1491384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37BCC5D-A3E1-4DA0-ADC9-7ABAFE3F1B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800" y="514017"/>
            <a:ext cx="4982400" cy="261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5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smtClean="0"/>
              <a:t>Play campaign, di </a:t>
            </a:r>
            <a:r>
              <a:rPr lang="en-US" dirty="0" err="1" smtClean="0"/>
              <a:t>mana</a:t>
            </a:r>
            <a:r>
              <a:rPr lang="en-US" dirty="0" smtClean="0"/>
              <a:t> </a:t>
            </a:r>
            <a:r>
              <a:rPr lang="en-US" dirty="0" err="1" smtClean="0"/>
              <a:t>pemain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menjalankan</a:t>
            </a:r>
            <a:r>
              <a:rPr lang="en-US" dirty="0" smtClean="0"/>
              <a:t> </a:t>
            </a:r>
            <a:r>
              <a:rPr lang="en-US" dirty="0" err="1" smtClean="0"/>
              <a:t>permain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story.</a:t>
            </a:r>
            <a:endParaRPr lang="en-US" dirty="0"/>
          </a:p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Level </a:t>
            </a:r>
            <a:r>
              <a:rPr lang="en-US" dirty="0" err="1" smtClean="0"/>
              <a:t>pertama</a:t>
            </a:r>
            <a:r>
              <a:rPr lang="en-US" dirty="0" smtClean="0"/>
              <a:t> tutorial</a:t>
            </a:r>
          </a:p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Level </a:t>
            </a:r>
            <a:r>
              <a:rPr lang="en-US" dirty="0" err="1" smtClean="0"/>
              <a:t>kedua</a:t>
            </a:r>
            <a:r>
              <a:rPr lang="en-US" dirty="0" smtClean="0"/>
              <a:t> </a:t>
            </a:r>
            <a:r>
              <a:rPr lang="en-US" dirty="0" err="1" smtClean="0"/>
              <a:t>pengenalan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lang="en-US" dirty="0" smtClean="0"/>
          </a:p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Level </a:t>
            </a:r>
            <a:r>
              <a:rPr lang="en-US" dirty="0" err="1" smtClean="0"/>
              <a:t>ketiga</a:t>
            </a:r>
            <a:r>
              <a:rPr lang="en-US" dirty="0" smtClean="0"/>
              <a:t> boss battle</a:t>
            </a:r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366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2"/>
            <a:ext cx="4762283" cy="2701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err="1" smtClean="0"/>
              <a:t>Hasil</a:t>
            </a:r>
            <a:r>
              <a:rPr lang="en-US" dirty="0" smtClean="0"/>
              <a:t> </a:t>
            </a:r>
            <a:r>
              <a:rPr lang="en-US" dirty="0" err="1" smtClean="0"/>
              <a:t>permainan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campaign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disimpan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di load </a:t>
            </a:r>
            <a:r>
              <a:rPr lang="en-US" dirty="0" err="1" smtClean="0"/>
              <a:t>kembali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dimainkan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lain </a:t>
            </a:r>
            <a:r>
              <a:rPr lang="en-US" dirty="0" err="1" smtClean="0"/>
              <a:t>waktu</a:t>
            </a:r>
            <a:endParaRPr lang="en-US" dirty="0"/>
          </a:p>
          <a:p>
            <a:pPr marL="0" lvl="0" indent="0">
              <a:spcAft>
                <a:spcPts val="1200"/>
              </a:spcAft>
            </a:pPr>
            <a:endParaRPr lang="en-US" dirty="0" smtClean="0"/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Proses save game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pause menu </a:t>
            </a:r>
            <a:r>
              <a:rPr lang="en-US" dirty="0" err="1" smtClean="0"/>
              <a:t>saat</a:t>
            </a:r>
            <a:r>
              <a:rPr lang="en-US" dirty="0" smtClean="0"/>
              <a:t> game </a:t>
            </a:r>
            <a:r>
              <a:rPr lang="en-US" dirty="0" err="1" smtClean="0"/>
              <a:t>dimainkan</a:t>
            </a:r>
            <a:endParaRPr lang="en-US" dirty="0"/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Di </a:t>
            </a:r>
            <a:r>
              <a:rPr lang="en-US" dirty="0" err="1" smtClean="0"/>
              <a:t>mana</a:t>
            </a:r>
            <a:r>
              <a:rPr lang="en-US" dirty="0" smtClean="0"/>
              <a:t> load game </a:t>
            </a:r>
            <a:r>
              <a:rPr lang="en-US" dirty="0" err="1" smtClean="0"/>
              <a:t>dilakukan</a:t>
            </a:r>
            <a:r>
              <a:rPr lang="en-US" dirty="0" smtClean="0"/>
              <a:t> di menu </a:t>
            </a:r>
            <a:r>
              <a:rPr lang="en-US" dirty="0" err="1" smtClean="0"/>
              <a:t>awal</a:t>
            </a:r>
            <a:r>
              <a:rPr lang="en-US" dirty="0" smtClean="0"/>
              <a:t> </a:t>
            </a:r>
            <a:r>
              <a:rPr lang="en-US" dirty="0" err="1" smtClean="0"/>
              <a:t>saat</a:t>
            </a:r>
            <a:r>
              <a:rPr lang="en-US" dirty="0" smtClean="0"/>
              <a:t> game </a:t>
            </a:r>
            <a:r>
              <a:rPr lang="en-US" dirty="0" err="1" smtClean="0"/>
              <a:t>dibuka</a:t>
            </a:r>
            <a:endParaRPr lang="en-US" dirty="0" smtClean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5435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permainan</a:t>
            </a:r>
            <a:r>
              <a:rPr lang="en-US" dirty="0" smtClean="0"/>
              <a:t> </a:t>
            </a:r>
            <a:r>
              <a:rPr lang="en-US" dirty="0" err="1" smtClean="0"/>
              <a:t>sendiri</a:t>
            </a:r>
            <a:r>
              <a:rPr lang="en-US" dirty="0" smtClean="0"/>
              <a:t>,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terdapat</a:t>
            </a:r>
            <a:r>
              <a:rPr lang="en-US" dirty="0" smtClean="0"/>
              <a:t> </a:t>
            </a:r>
            <a:r>
              <a:rPr lang="en-US" dirty="0" err="1" smtClean="0"/>
              <a:t>beberapa</a:t>
            </a:r>
            <a:r>
              <a:rPr lang="en-US" dirty="0" smtClean="0"/>
              <a:t> non player character </a:t>
            </a:r>
            <a:r>
              <a:rPr lang="en-US" dirty="0" err="1" smtClean="0"/>
              <a:t>atau</a:t>
            </a:r>
            <a:r>
              <a:rPr lang="en-US" dirty="0" smtClean="0"/>
              <a:t> NPC</a:t>
            </a:r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NPC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umum</a:t>
            </a:r>
            <a:r>
              <a:rPr lang="en-US" dirty="0" smtClean="0"/>
              <a:t> </a:t>
            </a:r>
            <a:r>
              <a:rPr lang="en-US" dirty="0" err="1" smtClean="0"/>
              <a:t>terbagi</a:t>
            </a:r>
            <a:r>
              <a:rPr lang="en-US" dirty="0" smtClean="0"/>
              <a:t> </a:t>
            </a:r>
            <a:r>
              <a:rPr lang="en-US" dirty="0" err="1" smtClean="0"/>
              <a:t>menjadi</a:t>
            </a:r>
            <a:r>
              <a:rPr lang="en-US" dirty="0" smtClean="0"/>
              <a:t> </a:t>
            </a:r>
            <a:r>
              <a:rPr lang="en-US" dirty="0" err="1" smtClean="0"/>
              <a:t>dua</a:t>
            </a:r>
            <a:r>
              <a:rPr lang="en-US" dirty="0" smtClean="0"/>
              <a:t>, </a:t>
            </a:r>
            <a:r>
              <a:rPr lang="en-US" dirty="0" err="1" smtClean="0"/>
              <a:t>yaitu</a:t>
            </a:r>
            <a:r>
              <a:rPr lang="en-US" dirty="0" smtClean="0"/>
              <a:t> :</a:t>
            </a:r>
          </a:p>
          <a:p>
            <a:pPr marL="0" lvl="0" indent="0">
              <a:spcAft>
                <a:spcPts val="1200"/>
              </a:spcAft>
            </a:pPr>
            <a:endParaRPr lang="en-US" dirty="0"/>
          </a:p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Friendly</a:t>
            </a:r>
          </a:p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Enemy</a:t>
            </a:r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4553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smtClean="0"/>
              <a:t>Friendly NPC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berupa</a:t>
            </a:r>
            <a:r>
              <a:rPr lang="en-US" dirty="0" smtClean="0"/>
              <a:t> </a:t>
            </a:r>
            <a:r>
              <a:rPr lang="en-US" dirty="0" err="1" smtClean="0"/>
              <a:t>penduduk</a:t>
            </a:r>
            <a:r>
              <a:rPr lang="en-US" dirty="0" smtClean="0"/>
              <a:t> </a:t>
            </a:r>
            <a:r>
              <a:rPr lang="en-US" dirty="0" err="1" smtClean="0"/>
              <a:t>desa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hewan</a:t>
            </a:r>
            <a:r>
              <a:rPr lang="en-US" dirty="0" smtClean="0"/>
              <a:t> yang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level </a:t>
            </a:r>
            <a:r>
              <a:rPr lang="en-US" dirty="0" err="1" smtClean="0"/>
              <a:t>pertama</a:t>
            </a:r>
            <a:endParaRPr lang="en-US" dirty="0" smtClean="0"/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Friendly NPC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menyerang</a:t>
            </a:r>
            <a:r>
              <a:rPr lang="en-US" dirty="0" smtClean="0"/>
              <a:t> player</a:t>
            </a:r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AI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mencakup</a:t>
            </a:r>
            <a:r>
              <a:rPr lang="en-US" dirty="0" smtClean="0"/>
              <a:t> task </a:t>
            </a:r>
            <a:r>
              <a:rPr lang="en-US" dirty="0" err="1" smtClean="0"/>
              <a:t>seperti</a:t>
            </a:r>
            <a:r>
              <a:rPr lang="en-US" dirty="0" smtClean="0"/>
              <a:t> wander, idle </a:t>
            </a:r>
            <a:r>
              <a:rPr lang="en-US" dirty="0" err="1" smtClean="0"/>
              <a:t>dan</a:t>
            </a:r>
            <a:r>
              <a:rPr lang="en-US" dirty="0" smtClean="0"/>
              <a:t> follow</a:t>
            </a:r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635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endParaRPr lang="en-US" dirty="0" smtClean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269" y="2077091"/>
            <a:ext cx="4010174" cy="227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4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smtClean="0"/>
              <a:t>Enemy </a:t>
            </a:r>
            <a:r>
              <a:rPr lang="en-US" dirty="0"/>
              <a:t>NPC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 smtClean="0"/>
              <a:t>musuh</a:t>
            </a:r>
            <a:r>
              <a:rPr lang="en-US" dirty="0" smtClean="0"/>
              <a:t> yang </a:t>
            </a:r>
            <a:r>
              <a:rPr lang="en-US" dirty="0" err="1" smtClean="0"/>
              <a:t>harus</a:t>
            </a:r>
            <a:r>
              <a:rPr lang="en-US" dirty="0" smtClean="0"/>
              <a:t> </a:t>
            </a:r>
            <a:r>
              <a:rPr lang="en-US" dirty="0" err="1" smtClean="0"/>
              <a:t>dilawan</a:t>
            </a:r>
            <a:r>
              <a:rPr lang="en-US" dirty="0" smtClean="0"/>
              <a:t> </a:t>
            </a:r>
            <a:r>
              <a:rPr lang="en-US" dirty="0" err="1" smtClean="0"/>
              <a:t>pemain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level </a:t>
            </a:r>
            <a:r>
              <a:rPr lang="en-US" dirty="0" err="1" smtClean="0"/>
              <a:t>kedua</a:t>
            </a:r>
            <a:endParaRPr lang="en-US" dirty="0" smtClean="0"/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Enemy </a:t>
            </a:r>
            <a:r>
              <a:rPr lang="en-US" dirty="0"/>
              <a:t>NPC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menyerang</a:t>
            </a:r>
            <a:r>
              <a:rPr lang="en-US" dirty="0" smtClean="0"/>
              <a:t> </a:t>
            </a:r>
            <a:r>
              <a:rPr lang="en-US" dirty="0" err="1" smtClean="0"/>
              <a:t>pemain</a:t>
            </a:r>
            <a:endParaRPr lang="en-US" dirty="0" smtClean="0"/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AI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mencakup</a:t>
            </a:r>
            <a:r>
              <a:rPr lang="en-US" dirty="0"/>
              <a:t> task </a:t>
            </a:r>
            <a:r>
              <a:rPr lang="en-US" dirty="0" err="1" smtClean="0"/>
              <a:t>seperti</a:t>
            </a:r>
            <a:r>
              <a:rPr lang="en-US" dirty="0" smtClean="0"/>
              <a:t> patrol, </a:t>
            </a:r>
            <a:r>
              <a:rPr lang="en-US" dirty="0"/>
              <a:t>idle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smtClean="0"/>
              <a:t>attack</a:t>
            </a:r>
            <a:endParaRPr lang="en-US" dirty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24244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err="1" smtClean="0"/>
              <a:t>Terdapat</a:t>
            </a:r>
            <a:r>
              <a:rPr lang="en-US" dirty="0" smtClean="0"/>
              <a:t> </a:t>
            </a:r>
            <a:r>
              <a:rPr lang="en-US" dirty="0" err="1" smtClean="0"/>
              <a:t>tiga</a:t>
            </a:r>
            <a:r>
              <a:rPr lang="en-US" dirty="0" smtClean="0"/>
              <a:t> </a:t>
            </a:r>
            <a:r>
              <a:rPr lang="en-US" dirty="0" err="1" smtClean="0"/>
              <a:t>jenis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NPC enemies </a:t>
            </a:r>
            <a:r>
              <a:rPr lang="en-US" dirty="0" err="1" smtClean="0"/>
              <a:t>pada</a:t>
            </a:r>
            <a:r>
              <a:rPr lang="en-US" dirty="0" smtClean="0"/>
              <a:t> game </a:t>
            </a:r>
            <a:r>
              <a:rPr lang="en-US" dirty="0" err="1" smtClean="0"/>
              <a:t>ini</a:t>
            </a:r>
            <a:r>
              <a:rPr lang="en-US" dirty="0" smtClean="0"/>
              <a:t>, </a:t>
            </a:r>
            <a:r>
              <a:rPr lang="en-US" dirty="0" err="1" smtClean="0"/>
              <a:t>yaitu</a:t>
            </a:r>
            <a:r>
              <a:rPr lang="en-US" dirty="0" smtClean="0"/>
              <a:t> :</a:t>
            </a:r>
          </a:p>
          <a:p>
            <a:pPr marL="0" lvl="0" indent="0">
              <a:spcAft>
                <a:spcPts val="1200"/>
              </a:spcAft>
            </a:pPr>
            <a:endParaRPr lang="en-US" dirty="0"/>
          </a:p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Werewolf</a:t>
            </a:r>
          </a:p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Ninja</a:t>
            </a:r>
          </a:p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Shaman</a:t>
            </a:r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37030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smtClean="0"/>
              <a:t>Werewolf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serangan</a:t>
            </a:r>
            <a:r>
              <a:rPr lang="en-US" dirty="0" smtClean="0"/>
              <a:t> melee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pergerakan</a:t>
            </a:r>
            <a:r>
              <a:rPr lang="en-US" dirty="0" smtClean="0"/>
              <a:t> </a:t>
            </a:r>
            <a:r>
              <a:rPr lang="en-US" dirty="0" err="1" smtClean="0"/>
              <a:t>berjalan</a:t>
            </a:r>
            <a:endParaRPr lang="en-US" dirty="0" smtClean="0"/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 </a:t>
            </a:r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0782" y="2535858"/>
            <a:ext cx="2021626" cy="202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0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smtClean="0"/>
              <a:t>Ninja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serangan</a:t>
            </a:r>
            <a:r>
              <a:rPr lang="en-US" dirty="0" smtClean="0"/>
              <a:t> range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pergerakan</a:t>
            </a:r>
            <a:r>
              <a:rPr lang="en-US" dirty="0" smtClean="0"/>
              <a:t> </a:t>
            </a:r>
            <a:r>
              <a:rPr lang="en-US" dirty="0" err="1" smtClean="0"/>
              <a:t>berjalan</a:t>
            </a:r>
            <a:endParaRPr lang="en-US" dirty="0" smtClean="0"/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 </a:t>
            </a:r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3" name="Picture 8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178" y="2610297"/>
            <a:ext cx="1950720" cy="19507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009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smtClean="0"/>
              <a:t>Shaman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serangan</a:t>
            </a:r>
            <a:r>
              <a:rPr lang="en-US" dirty="0" smtClean="0"/>
              <a:t> range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 err="1" smtClean="0"/>
              <a:t>pergerakan</a:t>
            </a:r>
            <a:r>
              <a:rPr lang="en-US" dirty="0" smtClean="0"/>
              <a:t> </a:t>
            </a:r>
            <a:r>
              <a:rPr lang="en-US" dirty="0" err="1" smtClean="0"/>
              <a:t>terbang</a:t>
            </a:r>
            <a:endParaRPr lang="en-US" dirty="0" smtClean="0"/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 </a:t>
            </a:r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2828" y="2620828"/>
            <a:ext cx="1950889" cy="195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3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4"/>
          <p:cNvSpPr txBox="1">
            <a:spLocks noGrp="1"/>
          </p:cNvSpPr>
          <p:nvPr>
            <p:ph type="title"/>
          </p:nvPr>
        </p:nvSpPr>
        <p:spPr>
          <a:xfrm>
            <a:off x="720000" y="2408425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My Game</a:t>
            </a:r>
            <a:endParaRPr sz="2800" dirty="0"/>
          </a:p>
        </p:txBody>
      </p:sp>
      <p:sp>
        <p:nvSpPr>
          <p:cNvPr id="781" name="Google Shape;781;p44"/>
          <p:cNvSpPr txBox="1">
            <a:spLocks noGrp="1"/>
          </p:cNvSpPr>
          <p:nvPr>
            <p:ph type="subTitle" idx="1"/>
          </p:nvPr>
        </p:nvSpPr>
        <p:spPr>
          <a:xfrm>
            <a:off x="720000" y="3040088"/>
            <a:ext cx="3221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 called it, ‘</a:t>
            </a:r>
            <a:r>
              <a:rPr lang="en-US" dirty="0" err="1" smtClean="0"/>
              <a:t>Ctrl’+It</a:t>
            </a:r>
            <a:endParaRPr dirty="0"/>
          </a:p>
        </p:txBody>
      </p:sp>
      <p:sp>
        <p:nvSpPr>
          <p:cNvPr id="782" name="Google Shape;782;p44"/>
          <p:cNvSpPr txBox="1">
            <a:spLocks noGrp="1"/>
          </p:cNvSpPr>
          <p:nvPr>
            <p:ph type="title" idx="2"/>
          </p:nvPr>
        </p:nvSpPr>
        <p:spPr>
          <a:xfrm>
            <a:off x="720000" y="1310800"/>
            <a:ext cx="2213700" cy="11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83" name="Google Shape;783;p44"/>
          <p:cNvSpPr/>
          <p:nvPr/>
        </p:nvSpPr>
        <p:spPr>
          <a:xfrm>
            <a:off x="720009" y="553073"/>
            <a:ext cx="194662" cy="196714"/>
          </a:xfrm>
          <a:custGeom>
            <a:avLst/>
            <a:gdLst/>
            <a:ahLst/>
            <a:cxnLst/>
            <a:rect l="l" t="t" r="r" b="b"/>
            <a:pathLst>
              <a:path w="286" h="289" extrusionOk="0">
                <a:moveTo>
                  <a:pt x="212" y="201"/>
                </a:moveTo>
                <a:lnTo>
                  <a:pt x="216" y="273"/>
                </a:lnTo>
                <a:lnTo>
                  <a:pt x="118" y="289"/>
                </a:lnTo>
                <a:lnTo>
                  <a:pt x="106" y="207"/>
                </a:lnTo>
                <a:lnTo>
                  <a:pt x="16" y="213"/>
                </a:lnTo>
                <a:lnTo>
                  <a:pt x="0" y="115"/>
                </a:lnTo>
                <a:lnTo>
                  <a:pt x="88" y="103"/>
                </a:lnTo>
                <a:lnTo>
                  <a:pt x="74" y="12"/>
                </a:lnTo>
                <a:lnTo>
                  <a:pt x="198" y="0"/>
                </a:lnTo>
                <a:lnTo>
                  <a:pt x="202" y="85"/>
                </a:lnTo>
                <a:lnTo>
                  <a:pt x="276" y="74"/>
                </a:lnTo>
                <a:lnTo>
                  <a:pt x="286" y="197"/>
                </a:lnTo>
                <a:lnTo>
                  <a:pt x="212" y="20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4" name="Google Shape;784;p44"/>
          <p:cNvSpPr/>
          <p:nvPr/>
        </p:nvSpPr>
        <p:spPr>
          <a:xfrm>
            <a:off x="1359333" y="689178"/>
            <a:ext cx="194662" cy="196714"/>
          </a:xfrm>
          <a:custGeom>
            <a:avLst/>
            <a:gdLst/>
            <a:ahLst/>
            <a:cxnLst/>
            <a:rect l="l" t="t" r="r" b="b"/>
            <a:pathLst>
              <a:path w="286" h="289" extrusionOk="0">
                <a:moveTo>
                  <a:pt x="212" y="201"/>
                </a:moveTo>
                <a:lnTo>
                  <a:pt x="216" y="273"/>
                </a:lnTo>
                <a:lnTo>
                  <a:pt x="118" y="289"/>
                </a:lnTo>
                <a:lnTo>
                  <a:pt x="106" y="207"/>
                </a:lnTo>
                <a:lnTo>
                  <a:pt x="16" y="213"/>
                </a:lnTo>
                <a:lnTo>
                  <a:pt x="0" y="115"/>
                </a:lnTo>
                <a:lnTo>
                  <a:pt x="88" y="103"/>
                </a:lnTo>
                <a:lnTo>
                  <a:pt x="74" y="12"/>
                </a:lnTo>
                <a:lnTo>
                  <a:pt x="198" y="0"/>
                </a:lnTo>
                <a:lnTo>
                  <a:pt x="202" y="85"/>
                </a:lnTo>
                <a:lnTo>
                  <a:pt x="276" y="74"/>
                </a:lnTo>
                <a:lnTo>
                  <a:pt x="286" y="197"/>
                </a:lnTo>
                <a:lnTo>
                  <a:pt x="212" y="20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415209" y="4275741"/>
            <a:ext cx="1333463" cy="590625"/>
            <a:chOff x="1620994" y="1115596"/>
            <a:chExt cx="1039170" cy="460275"/>
          </a:xfrm>
        </p:grpSpPr>
        <p:sp>
          <p:nvSpPr>
            <p:cNvPr id="786" name="Google Shape;786;p44"/>
            <p:cNvSpPr/>
            <p:nvPr/>
          </p:nvSpPr>
          <p:spPr>
            <a:xfrm>
              <a:off x="1620994" y="126927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2116200" y="111559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2508463" y="14225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9" name="Google Shape;789;p44"/>
          <p:cNvGrpSpPr/>
          <p:nvPr/>
        </p:nvGrpSpPr>
        <p:grpSpPr>
          <a:xfrm>
            <a:off x="5013976" y="1158249"/>
            <a:ext cx="3429952" cy="2674441"/>
            <a:chOff x="299425" y="236825"/>
            <a:chExt cx="1702125" cy="1327200"/>
          </a:xfrm>
        </p:grpSpPr>
        <p:sp>
          <p:nvSpPr>
            <p:cNvPr id="790" name="Google Shape;790;p44"/>
            <p:cNvSpPr/>
            <p:nvPr/>
          </p:nvSpPr>
          <p:spPr>
            <a:xfrm>
              <a:off x="1289425" y="243600"/>
              <a:ext cx="697300" cy="177325"/>
            </a:xfrm>
            <a:custGeom>
              <a:avLst/>
              <a:gdLst/>
              <a:ahLst/>
              <a:cxnLst/>
              <a:rect l="l" t="t" r="r" b="b"/>
              <a:pathLst>
                <a:path w="27892" h="7093" extrusionOk="0">
                  <a:moveTo>
                    <a:pt x="1341" y="0"/>
                  </a:moveTo>
                  <a:lnTo>
                    <a:pt x="0" y="323"/>
                  </a:lnTo>
                  <a:lnTo>
                    <a:pt x="26602" y="7092"/>
                  </a:lnTo>
                  <a:lnTo>
                    <a:pt x="27891" y="6448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1920925" y="409925"/>
              <a:ext cx="72575" cy="606075"/>
            </a:xfrm>
            <a:custGeom>
              <a:avLst/>
              <a:gdLst/>
              <a:ahLst/>
              <a:cxnLst/>
              <a:rect l="l" t="t" r="r" b="b"/>
              <a:pathLst>
                <a:path w="2903" h="24243" extrusionOk="0">
                  <a:moveTo>
                    <a:pt x="2902" y="1"/>
                  </a:moveTo>
                  <a:lnTo>
                    <a:pt x="1497" y="710"/>
                  </a:lnTo>
                  <a:lnTo>
                    <a:pt x="1" y="24243"/>
                  </a:lnTo>
                  <a:lnTo>
                    <a:pt x="1174" y="23920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1246550" y="925725"/>
              <a:ext cx="140900" cy="104775"/>
            </a:xfrm>
            <a:custGeom>
              <a:avLst/>
              <a:gdLst/>
              <a:ahLst/>
              <a:cxnLst/>
              <a:rect l="l" t="t" r="r" b="b"/>
              <a:pathLst>
                <a:path w="5636" h="4191" extrusionOk="0">
                  <a:moveTo>
                    <a:pt x="0" y="0"/>
                  </a:moveTo>
                  <a:lnTo>
                    <a:pt x="0" y="2050"/>
                  </a:lnTo>
                  <a:lnTo>
                    <a:pt x="2360" y="2966"/>
                  </a:lnTo>
                  <a:cubicBezTo>
                    <a:pt x="2360" y="2901"/>
                    <a:pt x="2412" y="2850"/>
                    <a:pt x="2412" y="2850"/>
                  </a:cubicBezTo>
                  <a:cubicBezTo>
                    <a:pt x="2476" y="2850"/>
                    <a:pt x="2476" y="2850"/>
                    <a:pt x="2528" y="2798"/>
                  </a:cubicBezTo>
                  <a:lnTo>
                    <a:pt x="2579" y="2798"/>
                  </a:lnTo>
                  <a:cubicBezTo>
                    <a:pt x="2579" y="2798"/>
                    <a:pt x="2631" y="2798"/>
                    <a:pt x="2682" y="2747"/>
                  </a:cubicBezTo>
                  <a:lnTo>
                    <a:pt x="2734" y="2747"/>
                  </a:lnTo>
                  <a:cubicBezTo>
                    <a:pt x="2798" y="2747"/>
                    <a:pt x="2798" y="2747"/>
                    <a:pt x="2850" y="2695"/>
                  </a:cubicBezTo>
                  <a:lnTo>
                    <a:pt x="2953" y="2695"/>
                  </a:lnTo>
                  <a:cubicBezTo>
                    <a:pt x="3005" y="2695"/>
                    <a:pt x="3005" y="2644"/>
                    <a:pt x="3056" y="2644"/>
                  </a:cubicBezTo>
                  <a:lnTo>
                    <a:pt x="3224" y="2644"/>
                  </a:lnTo>
                  <a:cubicBezTo>
                    <a:pt x="3224" y="2644"/>
                    <a:pt x="3275" y="2579"/>
                    <a:pt x="3327" y="2579"/>
                  </a:cubicBezTo>
                  <a:lnTo>
                    <a:pt x="3546" y="2579"/>
                  </a:lnTo>
                  <a:cubicBezTo>
                    <a:pt x="3546" y="2579"/>
                    <a:pt x="3598" y="2528"/>
                    <a:pt x="3649" y="2528"/>
                  </a:cubicBezTo>
                  <a:lnTo>
                    <a:pt x="4088" y="2528"/>
                  </a:lnTo>
                  <a:cubicBezTo>
                    <a:pt x="4191" y="2528"/>
                    <a:pt x="4243" y="2476"/>
                    <a:pt x="4294" y="2476"/>
                  </a:cubicBezTo>
                  <a:lnTo>
                    <a:pt x="4346" y="2476"/>
                  </a:lnTo>
                  <a:cubicBezTo>
                    <a:pt x="4513" y="2476"/>
                    <a:pt x="4733" y="2644"/>
                    <a:pt x="4733" y="2850"/>
                  </a:cubicBezTo>
                  <a:cubicBezTo>
                    <a:pt x="4733" y="2966"/>
                    <a:pt x="4668" y="3069"/>
                    <a:pt x="4617" y="3121"/>
                  </a:cubicBezTo>
                  <a:cubicBezTo>
                    <a:pt x="4565" y="3224"/>
                    <a:pt x="4462" y="3288"/>
                    <a:pt x="4346" y="3288"/>
                  </a:cubicBezTo>
                  <a:cubicBezTo>
                    <a:pt x="3972" y="3288"/>
                    <a:pt x="3701" y="3340"/>
                    <a:pt x="3443" y="3340"/>
                  </a:cubicBezTo>
                  <a:lnTo>
                    <a:pt x="5635" y="4191"/>
                  </a:lnTo>
                  <a:lnTo>
                    <a:pt x="5635" y="19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988650" y="1125900"/>
              <a:ext cx="6800" cy="2925"/>
            </a:xfrm>
            <a:custGeom>
              <a:avLst/>
              <a:gdLst/>
              <a:ahLst/>
              <a:cxnLst/>
              <a:rect l="l" t="t" r="r" b="b"/>
              <a:pathLst>
                <a:path w="272" h="117" extrusionOk="0">
                  <a:moveTo>
                    <a:pt x="104" y="1"/>
                  </a:moveTo>
                  <a:cubicBezTo>
                    <a:pt x="52" y="1"/>
                    <a:pt x="1" y="1"/>
                    <a:pt x="1" y="52"/>
                  </a:cubicBezTo>
                  <a:cubicBezTo>
                    <a:pt x="52" y="52"/>
                    <a:pt x="155" y="117"/>
                    <a:pt x="271" y="117"/>
                  </a:cubicBezTo>
                  <a:cubicBezTo>
                    <a:pt x="220" y="52"/>
                    <a:pt x="155" y="1"/>
                    <a:pt x="104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916125" y="1134750"/>
              <a:ext cx="114125" cy="110650"/>
            </a:xfrm>
            <a:custGeom>
              <a:avLst/>
              <a:gdLst/>
              <a:ahLst/>
              <a:cxnLst/>
              <a:rect l="l" t="t" r="r" b="b"/>
              <a:pathLst>
                <a:path w="4565" h="4426" extrusionOk="0">
                  <a:moveTo>
                    <a:pt x="2483" y="1"/>
                  </a:moveTo>
                  <a:cubicBezTo>
                    <a:pt x="2148" y="1"/>
                    <a:pt x="1792" y="24"/>
                    <a:pt x="1445" y="85"/>
                  </a:cubicBezTo>
                  <a:cubicBezTo>
                    <a:pt x="800" y="188"/>
                    <a:pt x="374" y="614"/>
                    <a:pt x="103" y="936"/>
                  </a:cubicBezTo>
                  <a:cubicBezTo>
                    <a:pt x="220" y="1207"/>
                    <a:pt x="220" y="1697"/>
                    <a:pt x="220" y="1903"/>
                  </a:cubicBezTo>
                  <a:cubicBezTo>
                    <a:pt x="220" y="2174"/>
                    <a:pt x="155" y="2767"/>
                    <a:pt x="0" y="3193"/>
                  </a:cubicBezTo>
                  <a:cubicBezTo>
                    <a:pt x="103" y="3244"/>
                    <a:pt x="155" y="3309"/>
                    <a:pt x="271" y="3360"/>
                  </a:cubicBezTo>
                  <a:lnTo>
                    <a:pt x="593" y="3683"/>
                  </a:lnTo>
                  <a:cubicBezTo>
                    <a:pt x="864" y="3953"/>
                    <a:pt x="1187" y="4211"/>
                    <a:pt x="1445" y="4327"/>
                  </a:cubicBezTo>
                  <a:cubicBezTo>
                    <a:pt x="1642" y="4397"/>
                    <a:pt x="1806" y="4425"/>
                    <a:pt x="1940" y="4425"/>
                  </a:cubicBezTo>
                  <a:cubicBezTo>
                    <a:pt x="2104" y="4425"/>
                    <a:pt x="2224" y="4384"/>
                    <a:pt x="2308" y="4327"/>
                  </a:cubicBezTo>
                  <a:cubicBezTo>
                    <a:pt x="2360" y="4276"/>
                    <a:pt x="2360" y="4211"/>
                    <a:pt x="2360" y="4211"/>
                  </a:cubicBezTo>
                  <a:cubicBezTo>
                    <a:pt x="2308" y="4160"/>
                    <a:pt x="2257" y="4108"/>
                    <a:pt x="2154" y="4005"/>
                  </a:cubicBezTo>
                  <a:cubicBezTo>
                    <a:pt x="2038" y="3953"/>
                    <a:pt x="1883" y="3889"/>
                    <a:pt x="1767" y="3786"/>
                  </a:cubicBezTo>
                  <a:cubicBezTo>
                    <a:pt x="1715" y="3734"/>
                    <a:pt x="1664" y="3683"/>
                    <a:pt x="1715" y="3567"/>
                  </a:cubicBezTo>
                  <a:cubicBezTo>
                    <a:pt x="1767" y="3515"/>
                    <a:pt x="1831" y="3515"/>
                    <a:pt x="1934" y="3515"/>
                  </a:cubicBezTo>
                  <a:cubicBezTo>
                    <a:pt x="1934" y="3567"/>
                    <a:pt x="2089" y="3683"/>
                    <a:pt x="2308" y="3786"/>
                  </a:cubicBezTo>
                  <a:cubicBezTo>
                    <a:pt x="2574" y="3924"/>
                    <a:pt x="2770" y="4018"/>
                    <a:pt x="2917" y="4018"/>
                  </a:cubicBezTo>
                  <a:cubicBezTo>
                    <a:pt x="2948" y="4018"/>
                    <a:pt x="2978" y="4014"/>
                    <a:pt x="3005" y="4005"/>
                  </a:cubicBezTo>
                  <a:cubicBezTo>
                    <a:pt x="3121" y="3953"/>
                    <a:pt x="3224" y="3889"/>
                    <a:pt x="3276" y="3734"/>
                  </a:cubicBezTo>
                  <a:cubicBezTo>
                    <a:pt x="3327" y="3631"/>
                    <a:pt x="3224" y="3412"/>
                    <a:pt x="3056" y="3244"/>
                  </a:cubicBezTo>
                  <a:cubicBezTo>
                    <a:pt x="2902" y="3193"/>
                    <a:pt x="2850" y="3090"/>
                    <a:pt x="2850" y="3090"/>
                  </a:cubicBezTo>
                  <a:cubicBezTo>
                    <a:pt x="2798" y="3038"/>
                    <a:pt x="2798" y="2986"/>
                    <a:pt x="2850" y="2922"/>
                  </a:cubicBezTo>
                  <a:cubicBezTo>
                    <a:pt x="2880" y="2862"/>
                    <a:pt x="2910" y="2836"/>
                    <a:pt x="2941" y="2836"/>
                  </a:cubicBezTo>
                  <a:cubicBezTo>
                    <a:pt x="2962" y="2836"/>
                    <a:pt x="2983" y="2849"/>
                    <a:pt x="3005" y="2870"/>
                  </a:cubicBezTo>
                  <a:cubicBezTo>
                    <a:pt x="3056" y="2870"/>
                    <a:pt x="3121" y="2986"/>
                    <a:pt x="3224" y="3038"/>
                  </a:cubicBezTo>
                  <a:cubicBezTo>
                    <a:pt x="3327" y="3141"/>
                    <a:pt x="3495" y="3244"/>
                    <a:pt x="3649" y="3309"/>
                  </a:cubicBezTo>
                  <a:cubicBezTo>
                    <a:pt x="3768" y="3345"/>
                    <a:pt x="3880" y="3382"/>
                    <a:pt x="3977" y="3382"/>
                  </a:cubicBezTo>
                  <a:cubicBezTo>
                    <a:pt x="4017" y="3382"/>
                    <a:pt x="4054" y="3375"/>
                    <a:pt x="4088" y="3360"/>
                  </a:cubicBezTo>
                  <a:cubicBezTo>
                    <a:pt x="4243" y="3244"/>
                    <a:pt x="4410" y="3141"/>
                    <a:pt x="4462" y="2922"/>
                  </a:cubicBezTo>
                  <a:cubicBezTo>
                    <a:pt x="4565" y="2664"/>
                    <a:pt x="4513" y="2496"/>
                    <a:pt x="4462" y="2342"/>
                  </a:cubicBezTo>
                  <a:cubicBezTo>
                    <a:pt x="4410" y="2393"/>
                    <a:pt x="4346" y="2445"/>
                    <a:pt x="4346" y="2445"/>
                  </a:cubicBezTo>
                  <a:cubicBezTo>
                    <a:pt x="4294" y="2496"/>
                    <a:pt x="4139" y="2496"/>
                    <a:pt x="4023" y="2496"/>
                  </a:cubicBezTo>
                  <a:cubicBezTo>
                    <a:pt x="3701" y="2393"/>
                    <a:pt x="2798" y="1375"/>
                    <a:pt x="2631" y="1207"/>
                  </a:cubicBezTo>
                  <a:cubicBezTo>
                    <a:pt x="2579" y="1155"/>
                    <a:pt x="2579" y="1104"/>
                    <a:pt x="2631" y="1052"/>
                  </a:cubicBezTo>
                  <a:cubicBezTo>
                    <a:pt x="2631" y="988"/>
                    <a:pt x="2682" y="936"/>
                    <a:pt x="2734" y="936"/>
                  </a:cubicBezTo>
                  <a:cubicBezTo>
                    <a:pt x="2734" y="936"/>
                    <a:pt x="3276" y="936"/>
                    <a:pt x="3869" y="833"/>
                  </a:cubicBezTo>
                  <a:cubicBezTo>
                    <a:pt x="4139" y="781"/>
                    <a:pt x="4243" y="614"/>
                    <a:pt x="4243" y="459"/>
                  </a:cubicBezTo>
                  <a:cubicBezTo>
                    <a:pt x="4294" y="343"/>
                    <a:pt x="4191" y="240"/>
                    <a:pt x="4191" y="188"/>
                  </a:cubicBezTo>
                  <a:cubicBezTo>
                    <a:pt x="4070" y="151"/>
                    <a:pt x="3343" y="1"/>
                    <a:pt x="2483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1011550" y="1115275"/>
              <a:ext cx="6775" cy="6775"/>
            </a:xfrm>
            <a:custGeom>
              <a:avLst/>
              <a:gdLst/>
              <a:ahLst/>
              <a:cxnLst/>
              <a:rect l="l" t="t" r="r" b="b"/>
              <a:pathLst>
                <a:path w="271" h="271" extrusionOk="0">
                  <a:moveTo>
                    <a:pt x="103" y="0"/>
                  </a:moveTo>
                  <a:cubicBezTo>
                    <a:pt x="52" y="0"/>
                    <a:pt x="0" y="52"/>
                    <a:pt x="0" y="155"/>
                  </a:cubicBezTo>
                  <a:cubicBezTo>
                    <a:pt x="0" y="219"/>
                    <a:pt x="52" y="271"/>
                    <a:pt x="103" y="271"/>
                  </a:cubicBezTo>
                  <a:cubicBezTo>
                    <a:pt x="206" y="271"/>
                    <a:pt x="271" y="219"/>
                    <a:pt x="271" y="155"/>
                  </a:cubicBezTo>
                  <a:cubicBezTo>
                    <a:pt x="271" y="52"/>
                    <a:pt x="206" y="0"/>
                    <a:pt x="10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955125" y="1115275"/>
              <a:ext cx="9375" cy="3875"/>
            </a:xfrm>
            <a:custGeom>
              <a:avLst/>
              <a:gdLst/>
              <a:ahLst/>
              <a:cxnLst/>
              <a:rect l="l" t="t" r="r" b="b"/>
              <a:pathLst>
                <a:path w="375" h="155" extrusionOk="0">
                  <a:moveTo>
                    <a:pt x="1" y="0"/>
                  </a:moveTo>
                  <a:cubicBezTo>
                    <a:pt x="1" y="0"/>
                    <a:pt x="52" y="103"/>
                    <a:pt x="155" y="155"/>
                  </a:cubicBezTo>
                  <a:lnTo>
                    <a:pt x="374" y="155"/>
                  </a:lnTo>
                  <a:cubicBezTo>
                    <a:pt x="374" y="103"/>
                    <a:pt x="323" y="52"/>
                    <a:pt x="207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895800" y="1155575"/>
              <a:ext cx="20350" cy="64475"/>
            </a:xfrm>
            <a:custGeom>
              <a:avLst/>
              <a:gdLst/>
              <a:ahLst/>
              <a:cxnLst/>
              <a:rect l="l" t="t" r="r" b="b"/>
              <a:pathLst>
                <a:path w="814" h="2579" extrusionOk="0">
                  <a:moveTo>
                    <a:pt x="65" y="0"/>
                  </a:moveTo>
                  <a:cubicBezTo>
                    <a:pt x="117" y="103"/>
                    <a:pt x="117" y="219"/>
                    <a:pt x="169" y="374"/>
                  </a:cubicBezTo>
                  <a:cubicBezTo>
                    <a:pt x="323" y="967"/>
                    <a:pt x="220" y="1934"/>
                    <a:pt x="1" y="2579"/>
                  </a:cubicBezTo>
                  <a:cubicBezTo>
                    <a:pt x="220" y="2579"/>
                    <a:pt x="439" y="2527"/>
                    <a:pt x="439" y="2527"/>
                  </a:cubicBezTo>
                  <a:cubicBezTo>
                    <a:pt x="813" y="1986"/>
                    <a:pt x="762" y="322"/>
                    <a:pt x="594" y="52"/>
                  </a:cubicBezTo>
                  <a:cubicBezTo>
                    <a:pt x="543" y="52"/>
                    <a:pt x="323" y="0"/>
                    <a:pt x="6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402925" y="976975"/>
              <a:ext cx="497100" cy="352375"/>
            </a:xfrm>
            <a:custGeom>
              <a:avLst/>
              <a:gdLst/>
              <a:ahLst/>
              <a:cxnLst/>
              <a:rect l="l" t="t" r="r" b="b"/>
              <a:pathLst>
                <a:path w="19884" h="14095" extrusionOk="0">
                  <a:moveTo>
                    <a:pt x="15422" y="6770"/>
                  </a:moveTo>
                  <a:cubicBezTo>
                    <a:pt x="15422" y="6770"/>
                    <a:pt x="15474" y="6770"/>
                    <a:pt x="15474" y="6822"/>
                  </a:cubicBezTo>
                  <a:cubicBezTo>
                    <a:pt x="15525" y="6873"/>
                    <a:pt x="15525" y="7041"/>
                    <a:pt x="15525" y="7247"/>
                  </a:cubicBezTo>
                  <a:cubicBezTo>
                    <a:pt x="15525" y="7466"/>
                    <a:pt x="15422" y="7686"/>
                    <a:pt x="15370" y="7789"/>
                  </a:cubicBezTo>
                  <a:cubicBezTo>
                    <a:pt x="15284" y="7918"/>
                    <a:pt x="15225" y="8020"/>
                    <a:pt x="15178" y="8020"/>
                  </a:cubicBezTo>
                  <a:cubicBezTo>
                    <a:pt x="15169" y="8020"/>
                    <a:pt x="15160" y="8016"/>
                    <a:pt x="15151" y="8008"/>
                  </a:cubicBezTo>
                  <a:cubicBezTo>
                    <a:pt x="15151" y="8008"/>
                    <a:pt x="15151" y="7892"/>
                    <a:pt x="15203" y="7737"/>
                  </a:cubicBezTo>
                  <a:cubicBezTo>
                    <a:pt x="15203" y="7570"/>
                    <a:pt x="15267" y="7415"/>
                    <a:pt x="15267" y="7196"/>
                  </a:cubicBezTo>
                  <a:cubicBezTo>
                    <a:pt x="15319" y="6976"/>
                    <a:pt x="15319" y="6925"/>
                    <a:pt x="15319" y="6873"/>
                  </a:cubicBezTo>
                  <a:cubicBezTo>
                    <a:pt x="15319" y="6822"/>
                    <a:pt x="15370" y="6822"/>
                    <a:pt x="15422" y="6770"/>
                  </a:cubicBezTo>
                  <a:close/>
                  <a:moveTo>
                    <a:pt x="9993" y="0"/>
                  </a:moveTo>
                  <a:cubicBezTo>
                    <a:pt x="9890" y="374"/>
                    <a:pt x="9671" y="748"/>
                    <a:pt x="9349" y="1122"/>
                  </a:cubicBezTo>
                  <a:cubicBezTo>
                    <a:pt x="8820" y="1715"/>
                    <a:pt x="8111" y="2309"/>
                    <a:pt x="7582" y="2579"/>
                  </a:cubicBezTo>
                  <a:cubicBezTo>
                    <a:pt x="6937" y="2902"/>
                    <a:pt x="5377" y="3701"/>
                    <a:pt x="3869" y="3701"/>
                  </a:cubicBezTo>
                  <a:cubicBezTo>
                    <a:pt x="3275" y="3701"/>
                    <a:pt x="2747" y="3598"/>
                    <a:pt x="2257" y="3224"/>
                  </a:cubicBezTo>
                  <a:cubicBezTo>
                    <a:pt x="1457" y="5803"/>
                    <a:pt x="1135" y="8859"/>
                    <a:pt x="1135" y="9555"/>
                  </a:cubicBezTo>
                  <a:cubicBezTo>
                    <a:pt x="1135" y="10419"/>
                    <a:pt x="761" y="10961"/>
                    <a:pt x="490" y="11335"/>
                  </a:cubicBezTo>
                  <a:cubicBezTo>
                    <a:pt x="374" y="11489"/>
                    <a:pt x="271" y="11657"/>
                    <a:pt x="219" y="11812"/>
                  </a:cubicBezTo>
                  <a:lnTo>
                    <a:pt x="219" y="11876"/>
                  </a:lnTo>
                  <a:cubicBezTo>
                    <a:pt x="116" y="12134"/>
                    <a:pt x="0" y="12521"/>
                    <a:pt x="271" y="12895"/>
                  </a:cubicBezTo>
                  <a:cubicBezTo>
                    <a:pt x="696" y="13540"/>
                    <a:pt x="1934" y="13862"/>
                    <a:pt x="3920" y="14017"/>
                  </a:cubicBezTo>
                  <a:cubicBezTo>
                    <a:pt x="4878" y="14069"/>
                    <a:pt x="5736" y="14095"/>
                    <a:pt x="6504" y="14095"/>
                  </a:cubicBezTo>
                  <a:cubicBezTo>
                    <a:pt x="9748" y="14095"/>
                    <a:pt x="11365" y="13625"/>
                    <a:pt x="11928" y="12624"/>
                  </a:cubicBezTo>
                  <a:cubicBezTo>
                    <a:pt x="12624" y="11489"/>
                    <a:pt x="12044" y="11064"/>
                    <a:pt x="11773" y="10845"/>
                  </a:cubicBezTo>
                  <a:cubicBezTo>
                    <a:pt x="11721" y="10845"/>
                    <a:pt x="11721" y="10793"/>
                    <a:pt x="11657" y="10793"/>
                  </a:cubicBezTo>
                  <a:cubicBezTo>
                    <a:pt x="11502" y="10638"/>
                    <a:pt x="11502" y="10200"/>
                    <a:pt x="11605" y="7415"/>
                  </a:cubicBezTo>
                  <a:cubicBezTo>
                    <a:pt x="10754" y="6280"/>
                    <a:pt x="9942" y="5042"/>
                    <a:pt x="9890" y="4939"/>
                  </a:cubicBezTo>
                  <a:cubicBezTo>
                    <a:pt x="9890" y="4887"/>
                    <a:pt x="9890" y="4836"/>
                    <a:pt x="9942" y="4784"/>
                  </a:cubicBezTo>
                  <a:lnTo>
                    <a:pt x="9993" y="4720"/>
                  </a:lnTo>
                  <a:cubicBezTo>
                    <a:pt x="10045" y="4720"/>
                    <a:pt x="10109" y="4784"/>
                    <a:pt x="10161" y="4836"/>
                  </a:cubicBezTo>
                  <a:cubicBezTo>
                    <a:pt x="10161" y="4836"/>
                    <a:pt x="12366" y="8214"/>
                    <a:pt x="13269" y="8975"/>
                  </a:cubicBezTo>
                  <a:cubicBezTo>
                    <a:pt x="14081" y="9723"/>
                    <a:pt x="14880" y="10148"/>
                    <a:pt x="16389" y="10148"/>
                  </a:cubicBezTo>
                  <a:lnTo>
                    <a:pt x="17679" y="10148"/>
                  </a:lnTo>
                  <a:cubicBezTo>
                    <a:pt x="18053" y="10174"/>
                    <a:pt x="18388" y="10187"/>
                    <a:pt x="18651" y="10187"/>
                  </a:cubicBezTo>
                  <a:cubicBezTo>
                    <a:pt x="18913" y="10187"/>
                    <a:pt x="19103" y="10174"/>
                    <a:pt x="19187" y="10148"/>
                  </a:cubicBezTo>
                  <a:cubicBezTo>
                    <a:pt x="19394" y="10045"/>
                    <a:pt x="19884" y="8485"/>
                    <a:pt x="19613" y="7570"/>
                  </a:cubicBezTo>
                  <a:cubicBezTo>
                    <a:pt x="19342" y="6822"/>
                    <a:pt x="19342" y="6822"/>
                    <a:pt x="18646" y="6822"/>
                  </a:cubicBezTo>
                  <a:lnTo>
                    <a:pt x="18426" y="6822"/>
                  </a:lnTo>
                  <a:cubicBezTo>
                    <a:pt x="17524" y="6873"/>
                    <a:pt x="16067" y="6873"/>
                    <a:pt x="16067" y="6873"/>
                  </a:cubicBezTo>
                  <a:cubicBezTo>
                    <a:pt x="16015" y="6873"/>
                    <a:pt x="15964" y="6822"/>
                    <a:pt x="15964" y="6770"/>
                  </a:cubicBezTo>
                  <a:cubicBezTo>
                    <a:pt x="15964" y="6718"/>
                    <a:pt x="15848" y="6396"/>
                    <a:pt x="15641" y="6332"/>
                  </a:cubicBezTo>
                  <a:cubicBezTo>
                    <a:pt x="15590" y="6332"/>
                    <a:pt x="15525" y="6396"/>
                    <a:pt x="15474" y="6396"/>
                  </a:cubicBezTo>
                  <a:cubicBezTo>
                    <a:pt x="15420" y="6406"/>
                    <a:pt x="15374" y="6412"/>
                    <a:pt x="15330" y="6412"/>
                  </a:cubicBezTo>
                  <a:cubicBezTo>
                    <a:pt x="15154" y="6412"/>
                    <a:pt x="15036" y="6310"/>
                    <a:pt x="14777" y="5958"/>
                  </a:cubicBezTo>
                  <a:cubicBezTo>
                    <a:pt x="14726" y="5855"/>
                    <a:pt x="14674" y="5751"/>
                    <a:pt x="14558" y="5584"/>
                  </a:cubicBezTo>
                  <a:cubicBezTo>
                    <a:pt x="13978" y="4514"/>
                    <a:pt x="12250" y="1664"/>
                    <a:pt x="10909" y="645"/>
                  </a:cubicBezTo>
                  <a:cubicBezTo>
                    <a:pt x="10535" y="374"/>
                    <a:pt x="10264" y="155"/>
                    <a:pt x="9993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865175" y="1069525"/>
              <a:ext cx="196025" cy="119600"/>
            </a:xfrm>
            <a:custGeom>
              <a:avLst/>
              <a:gdLst/>
              <a:ahLst/>
              <a:cxnLst/>
              <a:rect l="l" t="t" r="r" b="b"/>
              <a:pathLst>
                <a:path w="7841" h="4784" extrusionOk="0">
                  <a:moveTo>
                    <a:pt x="3657" y="1632"/>
                  </a:moveTo>
                  <a:cubicBezTo>
                    <a:pt x="3719" y="1632"/>
                    <a:pt x="3791" y="1644"/>
                    <a:pt x="3869" y="1663"/>
                  </a:cubicBezTo>
                  <a:cubicBezTo>
                    <a:pt x="3972" y="1727"/>
                    <a:pt x="4076" y="1779"/>
                    <a:pt x="4127" y="1830"/>
                  </a:cubicBezTo>
                  <a:cubicBezTo>
                    <a:pt x="4192" y="1882"/>
                    <a:pt x="4192" y="1985"/>
                    <a:pt x="4192" y="2049"/>
                  </a:cubicBezTo>
                  <a:cubicBezTo>
                    <a:pt x="4127" y="2153"/>
                    <a:pt x="4076" y="2153"/>
                    <a:pt x="3972" y="2204"/>
                  </a:cubicBezTo>
                  <a:lnTo>
                    <a:pt x="3921" y="2204"/>
                  </a:lnTo>
                  <a:cubicBezTo>
                    <a:pt x="3869" y="2204"/>
                    <a:pt x="3753" y="2153"/>
                    <a:pt x="3702" y="2153"/>
                  </a:cubicBezTo>
                  <a:cubicBezTo>
                    <a:pt x="3599" y="2101"/>
                    <a:pt x="3547" y="2049"/>
                    <a:pt x="3483" y="1985"/>
                  </a:cubicBezTo>
                  <a:cubicBezTo>
                    <a:pt x="3431" y="1933"/>
                    <a:pt x="3379" y="1830"/>
                    <a:pt x="3431" y="1779"/>
                  </a:cubicBezTo>
                  <a:cubicBezTo>
                    <a:pt x="3464" y="1671"/>
                    <a:pt x="3545" y="1632"/>
                    <a:pt x="3657" y="1632"/>
                  </a:cubicBezTo>
                  <a:close/>
                  <a:moveTo>
                    <a:pt x="5958" y="1611"/>
                  </a:moveTo>
                  <a:cubicBezTo>
                    <a:pt x="6177" y="1611"/>
                    <a:pt x="6332" y="1779"/>
                    <a:pt x="6332" y="1985"/>
                  </a:cubicBezTo>
                  <a:cubicBezTo>
                    <a:pt x="6332" y="2153"/>
                    <a:pt x="6177" y="2307"/>
                    <a:pt x="5958" y="2307"/>
                  </a:cubicBezTo>
                  <a:cubicBezTo>
                    <a:pt x="5804" y="2307"/>
                    <a:pt x="5584" y="2153"/>
                    <a:pt x="5584" y="1985"/>
                  </a:cubicBezTo>
                  <a:cubicBezTo>
                    <a:pt x="5584" y="1779"/>
                    <a:pt x="5804" y="1611"/>
                    <a:pt x="5958" y="1611"/>
                  </a:cubicBezTo>
                  <a:close/>
                  <a:moveTo>
                    <a:pt x="2492" y="0"/>
                  </a:moveTo>
                  <a:cubicBezTo>
                    <a:pt x="2183" y="0"/>
                    <a:pt x="1893" y="72"/>
                    <a:pt x="1716" y="270"/>
                  </a:cubicBezTo>
                  <a:cubicBezTo>
                    <a:pt x="1613" y="373"/>
                    <a:pt x="1445" y="592"/>
                    <a:pt x="1290" y="863"/>
                  </a:cubicBezTo>
                  <a:cubicBezTo>
                    <a:pt x="1290" y="863"/>
                    <a:pt x="1342" y="915"/>
                    <a:pt x="1394" y="915"/>
                  </a:cubicBezTo>
                  <a:lnTo>
                    <a:pt x="1548" y="644"/>
                  </a:lnTo>
                  <a:cubicBezTo>
                    <a:pt x="1548" y="592"/>
                    <a:pt x="1613" y="592"/>
                    <a:pt x="1613" y="592"/>
                  </a:cubicBezTo>
                  <a:cubicBezTo>
                    <a:pt x="1639" y="567"/>
                    <a:pt x="1651" y="554"/>
                    <a:pt x="1664" y="554"/>
                  </a:cubicBezTo>
                  <a:cubicBezTo>
                    <a:pt x="1677" y="554"/>
                    <a:pt x="1690" y="567"/>
                    <a:pt x="1716" y="592"/>
                  </a:cubicBezTo>
                  <a:lnTo>
                    <a:pt x="1935" y="695"/>
                  </a:lnTo>
                  <a:lnTo>
                    <a:pt x="2038" y="489"/>
                  </a:lnTo>
                  <a:cubicBezTo>
                    <a:pt x="2074" y="453"/>
                    <a:pt x="2111" y="411"/>
                    <a:pt x="2147" y="411"/>
                  </a:cubicBezTo>
                  <a:cubicBezTo>
                    <a:pt x="2162" y="411"/>
                    <a:pt x="2178" y="418"/>
                    <a:pt x="2193" y="438"/>
                  </a:cubicBezTo>
                  <a:lnTo>
                    <a:pt x="2683" y="695"/>
                  </a:lnTo>
                  <a:cubicBezTo>
                    <a:pt x="2735" y="760"/>
                    <a:pt x="2786" y="812"/>
                    <a:pt x="2735" y="863"/>
                  </a:cubicBezTo>
                  <a:lnTo>
                    <a:pt x="2631" y="1082"/>
                  </a:lnTo>
                  <a:lnTo>
                    <a:pt x="2838" y="1185"/>
                  </a:lnTo>
                  <a:cubicBezTo>
                    <a:pt x="2902" y="1237"/>
                    <a:pt x="2902" y="1237"/>
                    <a:pt x="2902" y="1289"/>
                  </a:cubicBezTo>
                  <a:lnTo>
                    <a:pt x="2902" y="1405"/>
                  </a:lnTo>
                  <a:lnTo>
                    <a:pt x="2631" y="1830"/>
                  </a:lnTo>
                  <a:cubicBezTo>
                    <a:pt x="2601" y="1891"/>
                    <a:pt x="2567" y="1916"/>
                    <a:pt x="2533" y="1916"/>
                  </a:cubicBezTo>
                  <a:cubicBezTo>
                    <a:pt x="2509" y="1916"/>
                    <a:pt x="2485" y="1903"/>
                    <a:pt x="2464" y="1882"/>
                  </a:cubicBezTo>
                  <a:lnTo>
                    <a:pt x="2258" y="1779"/>
                  </a:lnTo>
                  <a:lnTo>
                    <a:pt x="2090" y="1985"/>
                  </a:lnTo>
                  <a:cubicBezTo>
                    <a:pt x="2090" y="2049"/>
                    <a:pt x="2090" y="2049"/>
                    <a:pt x="2038" y="2049"/>
                  </a:cubicBezTo>
                  <a:lnTo>
                    <a:pt x="1935" y="2049"/>
                  </a:lnTo>
                  <a:lnTo>
                    <a:pt x="1819" y="1985"/>
                  </a:lnTo>
                  <a:lnTo>
                    <a:pt x="1768" y="1985"/>
                  </a:lnTo>
                  <a:cubicBezTo>
                    <a:pt x="1695" y="2066"/>
                    <a:pt x="1541" y="2166"/>
                    <a:pt x="1270" y="2166"/>
                  </a:cubicBezTo>
                  <a:cubicBezTo>
                    <a:pt x="1153" y="2166"/>
                    <a:pt x="1015" y="2148"/>
                    <a:pt x="852" y="2101"/>
                  </a:cubicBezTo>
                  <a:cubicBezTo>
                    <a:pt x="697" y="2049"/>
                    <a:pt x="581" y="2049"/>
                    <a:pt x="530" y="1985"/>
                  </a:cubicBezTo>
                  <a:cubicBezTo>
                    <a:pt x="323" y="2307"/>
                    <a:pt x="156" y="2578"/>
                    <a:pt x="1" y="2849"/>
                  </a:cubicBezTo>
                  <a:lnTo>
                    <a:pt x="156" y="2849"/>
                  </a:lnTo>
                  <a:cubicBezTo>
                    <a:pt x="282" y="2838"/>
                    <a:pt x="392" y="2832"/>
                    <a:pt x="487" y="2832"/>
                  </a:cubicBezTo>
                  <a:cubicBezTo>
                    <a:pt x="842" y="2832"/>
                    <a:pt x="1012" y="2918"/>
                    <a:pt x="1174" y="3171"/>
                  </a:cubicBezTo>
                  <a:cubicBezTo>
                    <a:pt x="1497" y="3171"/>
                    <a:pt x="1819" y="3171"/>
                    <a:pt x="1987" y="3274"/>
                  </a:cubicBezTo>
                  <a:cubicBezTo>
                    <a:pt x="2258" y="2900"/>
                    <a:pt x="2735" y="2526"/>
                    <a:pt x="3431" y="2423"/>
                  </a:cubicBezTo>
                  <a:cubicBezTo>
                    <a:pt x="3869" y="2307"/>
                    <a:pt x="4295" y="2307"/>
                    <a:pt x="4669" y="2307"/>
                  </a:cubicBezTo>
                  <a:cubicBezTo>
                    <a:pt x="4669" y="2153"/>
                    <a:pt x="4836" y="1985"/>
                    <a:pt x="5043" y="1985"/>
                  </a:cubicBezTo>
                  <a:cubicBezTo>
                    <a:pt x="5262" y="1985"/>
                    <a:pt x="5417" y="2153"/>
                    <a:pt x="5417" y="2372"/>
                  </a:cubicBezTo>
                  <a:cubicBezTo>
                    <a:pt x="5907" y="2423"/>
                    <a:pt x="6229" y="2475"/>
                    <a:pt x="6332" y="2526"/>
                  </a:cubicBezTo>
                  <a:cubicBezTo>
                    <a:pt x="6500" y="2630"/>
                    <a:pt x="6603" y="2849"/>
                    <a:pt x="6603" y="3120"/>
                  </a:cubicBezTo>
                  <a:cubicBezTo>
                    <a:pt x="6551" y="3442"/>
                    <a:pt x="6332" y="3661"/>
                    <a:pt x="5958" y="3713"/>
                  </a:cubicBezTo>
                  <a:cubicBezTo>
                    <a:pt x="5636" y="3816"/>
                    <a:pt x="5314" y="3816"/>
                    <a:pt x="5094" y="3816"/>
                  </a:cubicBezTo>
                  <a:cubicBezTo>
                    <a:pt x="5533" y="4306"/>
                    <a:pt x="6010" y="4783"/>
                    <a:pt x="6126" y="4783"/>
                  </a:cubicBezTo>
                  <a:cubicBezTo>
                    <a:pt x="6384" y="4512"/>
                    <a:pt x="6655" y="4138"/>
                    <a:pt x="6925" y="3713"/>
                  </a:cubicBezTo>
                  <a:cubicBezTo>
                    <a:pt x="7841" y="2204"/>
                    <a:pt x="7570" y="1933"/>
                    <a:pt x="7351" y="1779"/>
                  </a:cubicBezTo>
                  <a:cubicBezTo>
                    <a:pt x="7093" y="1508"/>
                    <a:pt x="6384" y="1134"/>
                    <a:pt x="5907" y="1082"/>
                  </a:cubicBezTo>
                  <a:cubicBezTo>
                    <a:pt x="5584" y="1082"/>
                    <a:pt x="5365" y="1185"/>
                    <a:pt x="5159" y="1289"/>
                  </a:cubicBezTo>
                  <a:cubicBezTo>
                    <a:pt x="4991" y="1340"/>
                    <a:pt x="4888" y="1405"/>
                    <a:pt x="4772" y="1405"/>
                  </a:cubicBezTo>
                  <a:cubicBezTo>
                    <a:pt x="4617" y="1405"/>
                    <a:pt x="4566" y="1340"/>
                    <a:pt x="4346" y="1237"/>
                  </a:cubicBezTo>
                  <a:cubicBezTo>
                    <a:pt x="4295" y="1237"/>
                    <a:pt x="4127" y="1134"/>
                    <a:pt x="3972" y="1082"/>
                  </a:cubicBezTo>
                  <a:cubicBezTo>
                    <a:pt x="3599" y="915"/>
                    <a:pt x="3702" y="644"/>
                    <a:pt x="3753" y="541"/>
                  </a:cubicBezTo>
                  <a:cubicBezTo>
                    <a:pt x="3805" y="373"/>
                    <a:pt x="3805" y="373"/>
                    <a:pt x="3650" y="270"/>
                  </a:cubicBezTo>
                  <a:cubicBezTo>
                    <a:pt x="3401" y="142"/>
                    <a:pt x="2928" y="0"/>
                    <a:pt x="2492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447400" y="928625"/>
              <a:ext cx="200225" cy="134375"/>
            </a:xfrm>
            <a:custGeom>
              <a:avLst/>
              <a:gdLst/>
              <a:ahLst/>
              <a:cxnLst/>
              <a:rect l="l" t="t" r="r" b="b"/>
              <a:pathLst>
                <a:path w="8009" h="5375" extrusionOk="0">
                  <a:moveTo>
                    <a:pt x="4140" y="0"/>
                  </a:moveTo>
                  <a:lnTo>
                    <a:pt x="4140" y="0"/>
                  </a:lnTo>
                  <a:cubicBezTo>
                    <a:pt x="3547" y="103"/>
                    <a:pt x="2683" y="271"/>
                    <a:pt x="2090" y="593"/>
                  </a:cubicBezTo>
                  <a:cubicBezTo>
                    <a:pt x="1393" y="967"/>
                    <a:pt x="271" y="2257"/>
                    <a:pt x="52" y="3430"/>
                  </a:cubicBezTo>
                  <a:cubicBezTo>
                    <a:pt x="1" y="4023"/>
                    <a:pt x="104" y="4462"/>
                    <a:pt x="478" y="4784"/>
                  </a:cubicBezTo>
                  <a:cubicBezTo>
                    <a:pt x="914" y="5216"/>
                    <a:pt x="1497" y="5375"/>
                    <a:pt x="2117" y="5375"/>
                  </a:cubicBezTo>
                  <a:cubicBezTo>
                    <a:pt x="3569" y="5375"/>
                    <a:pt x="5220" y="4505"/>
                    <a:pt x="5636" y="4243"/>
                  </a:cubicBezTo>
                  <a:cubicBezTo>
                    <a:pt x="6603" y="3701"/>
                    <a:pt x="8008" y="2528"/>
                    <a:pt x="8008" y="1444"/>
                  </a:cubicBezTo>
                  <a:cubicBezTo>
                    <a:pt x="8008" y="1122"/>
                    <a:pt x="7892" y="851"/>
                    <a:pt x="7621" y="593"/>
                  </a:cubicBezTo>
                  <a:cubicBezTo>
                    <a:pt x="7247" y="529"/>
                    <a:pt x="6977" y="426"/>
                    <a:pt x="6873" y="323"/>
                  </a:cubicBezTo>
                  <a:lnTo>
                    <a:pt x="6654" y="1122"/>
                  </a:lnTo>
                  <a:cubicBezTo>
                    <a:pt x="6770" y="1070"/>
                    <a:pt x="6822" y="1070"/>
                    <a:pt x="6873" y="1019"/>
                  </a:cubicBezTo>
                  <a:cubicBezTo>
                    <a:pt x="6946" y="1002"/>
                    <a:pt x="6995" y="996"/>
                    <a:pt x="7030" y="996"/>
                  </a:cubicBezTo>
                  <a:cubicBezTo>
                    <a:pt x="7098" y="996"/>
                    <a:pt x="7110" y="1019"/>
                    <a:pt x="7144" y="1019"/>
                  </a:cubicBezTo>
                  <a:cubicBezTo>
                    <a:pt x="7144" y="1070"/>
                    <a:pt x="7144" y="1122"/>
                    <a:pt x="6977" y="1174"/>
                  </a:cubicBezTo>
                  <a:cubicBezTo>
                    <a:pt x="6770" y="1290"/>
                    <a:pt x="6396" y="1444"/>
                    <a:pt x="5636" y="1612"/>
                  </a:cubicBezTo>
                  <a:cubicBezTo>
                    <a:pt x="5362" y="1688"/>
                    <a:pt x="5088" y="1735"/>
                    <a:pt x="4814" y="1735"/>
                  </a:cubicBezTo>
                  <a:cubicBezTo>
                    <a:pt x="4714" y="1735"/>
                    <a:pt x="4614" y="1729"/>
                    <a:pt x="4514" y="1715"/>
                  </a:cubicBezTo>
                  <a:cubicBezTo>
                    <a:pt x="4140" y="1715"/>
                    <a:pt x="3753" y="1612"/>
                    <a:pt x="3495" y="1444"/>
                  </a:cubicBezTo>
                  <a:cubicBezTo>
                    <a:pt x="3224" y="1341"/>
                    <a:pt x="3057" y="1122"/>
                    <a:pt x="2953" y="967"/>
                  </a:cubicBezTo>
                  <a:cubicBezTo>
                    <a:pt x="2902" y="800"/>
                    <a:pt x="2850" y="697"/>
                    <a:pt x="2902" y="697"/>
                  </a:cubicBezTo>
                  <a:cubicBezTo>
                    <a:pt x="2902" y="697"/>
                    <a:pt x="2953" y="748"/>
                    <a:pt x="3057" y="916"/>
                  </a:cubicBezTo>
                  <a:cubicBezTo>
                    <a:pt x="3173" y="1019"/>
                    <a:pt x="3327" y="1174"/>
                    <a:pt x="3598" y="1290"/>
                  </a:cubicBezTo>
                  <a:cubicBezTo>
                    <a:pt x="3869" y="1393"/>
                    <a:pt x="4191" y="1496"/>
                    <a:pt x="4514" y="1496"/>
                  </a:cubicBezTo>
                  <a:cubicBezTo>
                    <a:pt x="4888" y="1496"/>
                    <a:pt x="5262" y="1444"/>
                    <a:pt x="5584" y="1393"/>
                  </a:cubicBezTo>
                  <a:lnTo>
                    <a:pt x="5636" y="1393"/>
                  </a:lnTo>
                  <a:cubicBezTo>
                    <a:pt x="5532" y="1393"/>
                    <a:pt x="5313" y="1341"/>
                    <a:pt x="4991" y="1290"/>
                  </a:cubicBezTo>
                  <a:cubicBezTo>
                    <a:pt x="4565" y="1174"/>
                    <a:pt x="4191" y="967"/>
                    <a:pt x="3869" y="800"/>
                  </a:cubicBezTo>
                  <a:cubicBezTo>
                    <a:pt x="3598" y="645"/>
                    <a:pt x="3431" y="426"/>
                    <a:pt x="3495" y="426"/>
                  </a:cubicBezTo>
                  <a:cubicBezTo>
                    <a:pt x="3495" y="417"/>
                    <a:pt x="3501" y="412"/>
                    <a:pt x="3513" y="412"/>
                  </a:cubicBezTo>
                  <a:cubicBezTo>
                    <a:pt x="3569" y="412"/>
                    <a:pt x="3749" y="507"/>
                    <a:pt x="3972" y="645"/>
                  </a:cubicBezTo>
                  <a:lnTo>
                    <a:pt x="4140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402925" y="983750"/>
              <a:ext cx="490325" cy="345600"/>
            </a:xfrm>
            <a:custGeom>
              <a:avLst/>
              <a:gdLst/>
              <a:ahLst/>
              <a:cxnLst/>
              <a:rect l="l" t="t" r="r" b="b"/>
              <a:pathLst>
                <a:path w="19613" h="13824" extrusionOk="0">
                  <a:moveTo>
                    <a:pt x="9890" y="0"/>
                  </a:moveTo>
                  <a:cubicBezTo>
                    <a:pt x="9787" y="258"/>
                    <a:pt x="9568" y="580"/>
                    <a:pt x="9349" y="851"/>
                  </a:cubicBezTo>
                  <a:cubicBezTo>
                    <a:pt x="8820" y="1444"/>
                    <a:pt x="8111" y="2038"/>
                    <a:pt x="7582" y="2308"/>
                  </a:cubicBezTo>
                  <a:cubicBezTo>
                    <a:pt x="6937" y="2631"/>
                    <a:pt x="5377" y="3430"/>
                    <a:pt x="3869" y="3430"/>
                  </a:cubicBezTo>
                  <a:cubicBezTo>
                    <a:pt x="3275" y="3430"/>
                    <a:pt x="2747" y="3327"/>
                    <a:pt x="2257" y="2953"/>
                  </a:cubicBezTo>
                  <a:cubicBezTo>
                    <a:pt x="1457" y="5532"/>
                    <a:pt x="1135" y="8588"/>
                    <a:pt x="1135" y="9284"/>
                  </a:cubicBezTo>
                  <a:cubicBezTo>
                    <a:pt x="1135" y="10148"/>
                    <a:pt x="761" y="10690"/>
                    <a:pt x="490" y="11064"/>
                  </a:cubicBezTo>
                  <a:cubicBezTo>
                    <a:pt x="374" y="11218"/>
                    <a:pt x="271" y="11386"/>
                    <a:pt x="219" y="11541"/>
                  </a:cubicBezTo>
                  <a:lnTo>
                    <a:pt x="219" y="11605"/>
                  </a:lnTo>
                  <a:cubicBezTo>
                    <a:pt x="116" y="11863"/>
                    <a:pt x="0" y="12250"/>
                    <a:pt x="271" y="12624"/>
                  </a:cubicBezTo>
                  <a:cubicBezTo>
                    <a:pt x="696" y="13269"/>
                    <a:pt x="1934" y="13591"/>
                    <a:pt x="3920" y="13746"/>
                  </a:cubicBezTo>
                  <a:cubicBezTo>
                    <a:pt x="4878" y="13798"/>
                    <a:pt x="5736" y="13824"/>
                    <a:pt x="6504" y="13824"/>
                  </a:cubicBezTo>
                  <a:cubicBezTo>
                    <a:pt x="9748" y="13824"/>
                    <a:pt x="11365" y="13354"/>
                    <a:pt x="11928" y="12353"/>
                  </a:cubicBezTo>
                  <a:cubicBezTo>
                    <a:pt x="12624" y="11218"/>
                    <a:pt x="12044" y="10793"/>
                    <a:pt x="11773" y="10574"/>
                  </a:cubicBezTo>
                  <a:cubicBezTo>
                    <a:pt x="11721" y="10574"/>
                    <a:pt x="11721" y="10522"/>
                    <a:pt x="11657" y="10522"/>
                  </a:cubicBezTo>
                  <a:cubicBezTo>
                    <a:pt x="11502" y="10367"/>
                    <a:pt x="11502" y="9929"/>
                    <a:pt x="11605" y="7144"/>
                  </a:cubicBezTo>
                  <a:cubicBezTo>
                    <a:pt x="10754" y="6009"/>
                    <a:pt x="9942" y="4771"/>
                    <a:pt x="9890" y="4668"/>
                  </a:cubicBezTo>
                  <a:cubicBezTo>
                    <a:pt x="9890" y="4616"/>
                    <a:pt x="9890" y="4565"/>
                    <a:pt x="9942" y="4513"/>
                  </a:cubicBezTo>
                  <a:lnTo>
                    <a:pt x="9993" y="4449"/>
                  </a:lnTo>
                  <a:cubicBezTo>
                    <a:pt x="10045" y="4449"/>
                    <a:pt x="10109" y="4513"/>
                    <a:pt x="10161" y="4565"/>
                  </a:cubicBezTo>
                  <a:cubicBezTo>
                    <a:pt x="10161" y="4565"/>
                    <a:pt x="12366" y="7943"/>
                    <a:pt x="13269" y="8704"/>
                  </a:cubicBezTo>
                  <a:cubicBezTo>
                    <a:pt x="14081" y="9452"/>
                    <a:pt x="14880" y="9877"/>
                    <a:pt x="16389" y="9877"/>
                  </a:cubicBezTo>
                  <a:lnTo>
                    <a:pt x="17679" y="9877"/>
                  </a:lnTo>
                  <a:cubicBezTo>
                    <a:pt x="18053" y="9903"/>
                    <a:pt x="18388" y="9916"/>
                    <a:pt x="18651" y="9916"/>
                  </a:cubicBezTo>
                  <a:cubicBezTo>
                    <a:pt x="18913" y="9916"/>
                    <a:pt x="19103" y="9903"/>
                    <a:pt x="19187" y="9877"/>
                  </a:cubicBezTo>
                  <a:cubicBezTo>
                    <a:pt x="19290" y="9826"/>
                    <a:pt x="19458" y="9349"/>
                    <a:pt x="19613" y="8807"/>
                  </a:cubicBezTo>
                  <a:lnTo>
                    <a:pt x="19613" y="8807"/>
                  </a:lnTo>
                  <a:cubicBezTo>
                    <a:pt x="19187" y="9284"/>
                    <a:pt x="18543" y="9555"/>
                    <a:pt x="17846" y="9607"/>
                  </a:cubicBezTo>
                  <a:cubicBezTo>
                    <a:pt x="17671" y="9623"/>
                    <a:pt x="17497" y="9631"/>
                    <a:pt x="17324" y="9631"/>
                  </a:cubicBezTo>
                  <a:cubicBezTo>
                    <a:pt x="16796" y="9631"/>
                    <a:pt x="16282" y="9556"/>
                    <a:pt x="15796" y="9400"/>
                  </a:cubicBezTo>
                  <a:cubicBezTo>
                    <a:pt x="15370" y="9233"/>
                    <a:pt x="14623" y="9026"/>
                    <a:pt x="14455" y="8536"/>
                  </a:cubicBezTo>
                  <a:cubicBezTo>
                    <a:pt x="14300" y="8162"/>
                    <a:pt x="14403" y="7466"/>
                    <a:pt x="13913" y="7350"/>
                  </a:cubicBezTo>
                  <a:cubicBezTo>
                    <a:pt x="13810" y="7350"/>
                    <a:pt x="13539" y="7299"/>
                    <a:pt x="13488" y="7247"/>
                  </a:cubicBezTo>
                  <a:cubicBezTo>
                    <a:pt x="13114" y="6821"/>
                    <a:pt x="12624" y="6447"/>
                    <a:pt x="12302" y="5957"/>
                  </a:cubicBezTo>
                  <a:cubicBezTo>
                    <a:pt x="11876" y="5313"/>
                    <a:pt x="11451" y="4668"/>
                    <a:pt x="11077" y="4023"/>
                  </a:cubicBezTo>
                  <a:cubicBezTo>
                    <a:pt x="10806" y="3546"/>
                    <a:pt x="10483" y="3005"/>
                    <a:pt x="10316" y="2463"/>
                  </a:cubicBezTo>
                  <a:cubicBezTo>
                    <a:pt x="10109" y="1664"/>
                    <a:pt x="10045" y="800"/>
                    <a:pt x="9890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447400" y="960850"/>
              <a:ext cx="200225" cy="102150"/>
            </a:xfrm>
            <a:custGeom>
              <a:avLst/>
              <a:gdLst/>
              <a:ahLst/>
              <a:cxnLst/>
              <a:rect l="l" t="t" r="r" b="b"/>
              <a:pathLst>
                <a:path w="8009" h="4086" extrusionOk="0">
                  <a:moveTo>
                    <a:pt x="7570" y="1"/>
                  </a:moveTo>
                  <a:cubicBezTo>
                    <a:pt x="7144" y="1"/>
                    <a:pt x="6770" y="271"/>
                    <a:pt x="6396" y="478"/>
                  </a:cubicBezTo>
                  <a:cubicBezTo>
                    <a:pt x="5752" y="916"/>
                    <a:pt x="5158" y="1496"/>
                    <a:pt x="4398" y="1819"/>
                  </a:cubicBezTo>
                  <a:cubicBezTo>
                    <a:pt x="3894" y="2015"/>
                    <a:pt x="3336" y="2157"/>
                    <a:pt x="2778" y="2157"/>
                  </a:cubicBezTo>
                  <a:cubicBezTo>
                    <a:pt x="2565" y="2157"/>
                    <a:pt x="2351" y="2136"/>
                    <a:pt x="2141" y="2090"/>
                  </a:cubicBezTo>
                  <a:cubicBezTo>
                    <a:pt x="1612" y="2038"/>
                    <a:pt x="1019" y="1767"/>
                    <a:pt x="800" y="1174"/>
                  </a:cubicBezTo>
                  <a:cubicBezTo>
                    <a:pt x="748" y="1019"/>
                    <a:pt x="748" y="800"/>
                    <a:pt x="748" y="645"/>
                  </a:cubicBezTo>
                  <a:cubicBezTo>
                    <a:pt x="426" y="1071"/>
                    <a:pt x="155" y="1664"/>
                    <a:pt x="52" y="2141"/>
                  </a:cubicBezTo>
                  <a:cubicBezTo>
                    <a:pt x="1" y="2734"/>
                    <a:pt x="104" y="3173"/>
                    <a:pt x="478" y="3495"/>
                  </a:cubicBezTo>
                  <a:cubicBezTo>
                    <a:pt x="914" y="3927"/>
                    <a:pt x="1497" y="4086"/>
                    <a:pt x="2117" y="4086"/>
                  </a:cubicBezTo>
                  <a:cubicBezTo>
                    <a:pt x="3569" y="4086"/>
                    <a:pt x="5220" y="3216"/>
                    <a:pt x="5636" y="2954"/>
                  </a:cubicBezTo>
                  <a:cubicBezTo>
                    <a:pt x="6551" y="2464"/>
                    <a:pt x="7840" y="1342"/>
                    <a:pt x="8008" y="323"/>
                  </a:cubicBezTo>
                  <a:cubicBezTo>
                    <a:pt x="7944" y="155"/>
                    <a:pt x="7789" y="1"/>
                    <a:pt x="7570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531850" y="600775"/>
              <a:ext cx="275325" cy="361400"/>
            </a:xfrm>
            <a:custGeom>
              <a:avLst/>
              <a:gdLst/>
              <a:ahLst/>
              <a:cxnLst/>
              <a:rect l="l" t="t" r="r" b="b"/>
              <a:pathLst>
                <a:path w="11013" h="14456" extrusionOk="0">
                  <a:moveTo>
                    <a:pt x="7789" y="1780"/>
                  </a:moveTo>
                  <a:cubicBezTo>
                    <a:pt x="7854" y="1831"/>
                    <a:pt x="7905" y="1831"/>
                    <a:pt x="7957" y="1883"/>
                  </a:cubicBezTo>
                  <a:cubicBezTo>
                    <a:pt x="8112" y="1986"/>
                    <a:pt x="8279" y="2102"/>
                    <a:pt x="8382" y="2205"/>
                  </a:cubicBezTo>
                  <a:cubicBezTo>
                    <a:pt x="8550" y="2425"/>
                    <a:pt x="8653" y="2579"/>
                    <a:pt x="8602" y="2631"/>
                  </a:cubicBezTo>
                  <a:cubicBezTo>
                    <a:pt x="8498" y="2631"/>
                    <a:pt x="8382" y="2528"/>
                    <a:pt x="8228" y="2360"/>
                  </a:cubicBezTo>
                  <a:cubicBezTo>
                    <a:pt x="8060" y="2309"/>
                    <a:pt x="7957" y="2205"/>
                    <a:pt x="7789" y="2154"/>
                  </a:cubicBezTo>
                  <a:cubicBezTo>
                    <a:pt x="7789" y="2102"/>
                    <a:pt x="7738" y="2102"/>
                    <a:pt x="7738" y="2102"/>
                  </a:cubicBezTo>
                  <a:lnTo>
                    <a:pt x="7686" y="2154"/>
                  </a:lnTo>
                  <a:cubicBezTo>
                    <a:pt x="7635" y="2154"/>
                    <a:pt x="7583" y="2205"/>
                    <a:pt x="7531" y="2257"/>
                  </a:cubicBezTo>
                  <a:cubicBezTo>
                    <a:pt x="7261" y="2476"/>
                    <a:pt x="7093" y="2631"/>
                    <a:pt x="7041" y="2682"/>
                  </a:cubicBezTo>
                  <a:lnTo>
                    <a:pt x="6990" y="2682"/>
                  </a:lnTo>
                  <a:cubicBezTo>
                    <a:pt x="6964" y="2715"/>
                    <a:pt x="6938" y="2731"/>
                    <a:pt x="6919" y="2731"/>
                  </a:cubicBezTo>
                  <a:cubicBezTo>
                    <a:pt x="6900" y="2731"/>
                    <a:pt x="6887" y="2715"/>
                    <a:pt x="6887" y="2682"/>
                  </a:cubicBezTo>
                  <a:cubicBezTo>
                    <a:pt x="6822" y="2682"/>
                    <a:pt x="6771" y="2631"/>
                    <a:pt x="6822" y="2528"/>
                  </a:cubicBezTo>
                  <a:cubicBezTo>
                    <a:pt x="6887" y="2476"/>
                    <a:pt x="6990" y="2257"/>
                    <a:pt x="7312" y="1986"/>
                  </a:cubicBezTo>
                  <a:cubicBezTo>
                    <a:pt x="7364" y="1935"/>
                    <a:pt x="7415" y="1883"/>
                    <a:pt x="7583" y="1831"/>
                  </a:cubicBezTo>
                  <a:cubicBezTo>
                    <a:pt x="7583" y="1831"/>
                    <a:pt x="7635" y="1831"/>
                    <a:pt x="7635" y="1780"/>
                  </a:cubicBezTo>
                  <a:close/>
                  <a:moveTo>
                    <a:pt x="8228" y="3598"/>
                  </a:moveTo>
                  <a:cubicBezTo>
                    <a:pt x="8382" y="3598"/>
                    <a:pt x="8498" y="3972"/>
                    <a:pt x="8498" y="4410"/>
                  </a:cubicBezTo>
                  <a:cubicBezTo>
                    <a:pt x="8498" y="4836"/>
                    <a:pt x="8382" y="5210"/>
                    <a:pt x="8228" y="5210"/>
                  </a:cubicBezTo>
                  <a:cubicBezTo>
                    <a:pt x="8009" y="5210"/>
                    <a:pt x="7905" y="4836"/>
                    <a:pt x="7905" y="4410"/>
                  </a:cubicBezTo>
                  <a:cubicBezTo>
                    <a:pt x="7905" y="3972"/>
                    <a:pt x="8009" y="3598"/>
                    <a:pt x="8228" y="3598"/>
                  </a:cubicBezTo>
                  <a:close/>
                  <a:moveTo>
                    <a:pt x="6564" y="5377"/>
                  </a:moveTo>
                  <a:cubicBezTo>
                    <a:pt x="6616" y="5377"/>
                    <a:pt x="6719" y="5481"/>
                    <a:pt x="6771" y="5584"/>
                  </a:cubicBezTo>
                  <a:cubicBezTo>
                    <a:pt x="6887" y="5700"/>
                    <a:pt x="6822" y="5751"/>
                    <a:pt x="6771" y="5751"/>
                  </a:cubicBezTo>
                  <a:cubicBezTo>
                    <a:pt x="6771" y="5773"/>
                    <a:pt x="6762" y="5785"/>
                    <a:pt x="6748" y="5785"/>
                  </a:cubicBezTo>
                  <a:cubicBezTo>
                    <a:pt x="6728" y="5785"/>
                    <a:pt x="6698" y="5760"/>
                    <a:pt x="6667" y="5700"/>
                  </a:cubicBezTo>
                  <a:cubicBezTo>
                    <a:pt x="6564" y="5584"/>
                    <a:pt x="6500" y="5429"/>
                    <a:pt x="6564" y="5377"/>
                  </a:cubicBezTo>
                  <a:close/>
                  <a:moveTo>
                    <a:pt x="7072" y="5312"/>
                  </a:moveTo>
                  <a:cubicBezTo>
                    <a:pt x="7142" y="5312"/>
                    <a:pt x="7276" y="5452"/>
                    <a:pt x="7364" y="5584"/>
                  </a:cubicBezTo>
                  <a:cubicBezTo>
                    <a:pt x="7467" y="5700"/>
                    <a:pt x="7467" y="5751"/>
                    <a:pt x="7415" y="5803"/>
                  </a:cubicBezTo>
                  <a:cubicBezTo>
                    <a:pt x="7395" y="5803"/>
                    <a:pt x="7382" y="5811"/>
                    <a:pt x="7365" y="5811"/>
                  </a:cubicBezTo>
                  <a:cubicBezTo>
                    <a:pt x="7339" y="5811"/>
                    <a:pt x="7302" y="5793"/>
                    <a:pt x="7209" y="5700"/>
                  </a:cubicBezTo>
                  <a:cubicBezTo>
                    <a:pt x="7093" y="5532"/>
                    <a:pt x="6990" y="5377"/>
                    <a:pt x="7041" y="5326"/>
                  </a:cubicBezTo>
                  <a:cubicBezTo>
                    <a:pt x="7049" y="5316"/>
                    <a:pt x="7060" y="5312"/>
                    <a:pt x="7072" y="5312"/>
                  </a:cubicBezTo>
                  <a:close/>
                  <a:moveTo>
                    <a:pt x="1892" y="7027"/>
                  </a:moveTo>
                  <a:cubicBezTo>
                    <a:pt x="1925" y="7027"/>
                    <a:pt x="1957" y="7031"/>
                    <a:pt x="1987" y="7041"/>
                  </a:cubicBezTo>
                  <a:cubicBezTo>
                    <a:pt x="2154" y="7041"/>
                    <a:pt x="2374" y="7196"/>
                    <a:pt x="2477" y="7363"/>
                  </a:cubicBezTo>
                  <a:cubicBezTo>
                    <a:pt x="2580" y="7518"/>
                    <a:pt x="2696" y="7686"/>
                    <a:pt x="2748" y="7840"/>
                  </a:cubicBezTo>
                  <a:cubicBezTo>
                    <a:pt x="2799" y="8060"/>
                    <a:pt x="2851" y="8330"/>
                    <a:pt x="2748" y="8550"/>
                  </a:cubicBezTo>
                  <a:cubicBezTo>
                    <a:pt x="2696" y="8653"/>
                    <a:pt x="2631" y="8756"/>
                    <a:pt x="2580" y="8872"/>
                  </a:cubicBezTo>
                  <a:cubicBezTo>
                    <a:pt x="2477" y="8923"/>
                    <a:pt x="2374" y="9027"/>
                    <a:pt x="2258" y="9027"/>
                  </a:cubicBezTo>
                  <a:cubicBezTo>
                    <a:pt x="2221" y="9034"/>
                    <a:pt x="2186" y="9037"/>
                    <a:pt x="2150" y="9037"/>
                  </a:cubicBezTo>
                  <a:cubicBezTo>
                    <a:pt x="1921" y="9037"/>
                    <a:pt x="1720" y="8901"/>
                    <a:pt x="1664" y="8756"/>
                  </a:cubicBezTo>
                  <a:cubicBezTo>
                    <a:pt x="1561" y="8550"/>
                    <a:pt x="1613" y="8382"/>
                    <a:pt x="1664" y="8227"/>
                  </a:cubicBezTo>
                  <a:cubicBezTo>
                    <a:pt x="1780" y="8111"/>
                    <a:pt x="1884" y="8060"/>
                    <a:pt x="1935" y="8008"/>
                  </a:cubicBezTo>
                  <a:cubicBezTo>
                    <a:pt x="2051" y="7956"/>
                    <a:pt x="2103" y="7956"/>
                    <a:pt x="2154" y="7956"/>
                  </a:cubicBezTo>
                  <a:cubicBezTo>
                    <a:pt x="2234" y="7941"/>
                    <a:pt x="2290" y="7935"/>
                    <a:pt x="2329" y="7935"/>
                  </a:cubicBezTo>
                  <a:cubicBezTo>
                    <a:pt x="2425" y="7935"/>
                    <a:pt x="2425" y="7971"/>
                    <a:pt x="2425" y="8008"/>
                  </a:cubicBezTo>
                  <a:cubicBezTo>
                    <a:pt x="2425" y="8060"/>
                    <a:pt x="2425" y="8060"/>
                    <a:pt x="2206" y="8111"/>
                  </a:cubicBezTo>
                  <a:cubicBezTo>
                    <a:pt x="2103" y="8163"/>
                    <a:pt x="1987" y="8227"/>
                    <a:pt x="1884" y="8330"/>
                  </a:cubicBezTo>
                  <a:cubicBezTo>
                    <a:pt x="1832" y="8433"/>
                    <a:pt x="1832" y="8550"/>
                    <a:pt x="1884" y="8653"/>
                  </a:cubicBezTo>
                  <a:cubicBezTo>
                    <a:pt x="1935" y="8756"/>
                    <a:pt x="2051" y="8807"/>
                    <a:pt x="2206" y="8807"/>
                  </a:cubicBezTo>
                  <a:cubicBezTo>
                    <a:pt x="2258" y="8756"/>
                    <a:pt x="2309" y="8756"/>
                    <a:pt x="2374" y="8653"/>
                  </a:cubicBezTo>
                  <a:cubicBezTo>
                    <a:pt x="2425" y="8601"/>
                    <a:pt x="2477" y="8550"/>
                    <a:pt x="2528" y="8433"/>
                  </a:cubicBezTo>
                  <a:cubicBezTo>
                    <a:pt x="2580" y="8279"/>
                    <a:pt x="2580" y="8111"/>
                    <a:pt x="2528" y="7956"/>
                  </a:cubicBezTo>
                  <a:cubicBezTo>
                    <a:pt x="2477" y="7789"/>
                    <a:pt x="2374" y="7634"/>
                    <a:pt x="2309" y="7466"/>
                  </a:cubicBezTo>
                  <a:cubicBezTo>
                    <a:pt x="2206" y="7363"/>
                    <a:pt x="2103" y="7260"/>
                    <a:pt x="1987" y="7196"/>
                  </a:cubicBezTo>
                  <a:cubicBezTo>
                    <a:pt x="1832" y="7196"/>
                    <a:pt x="1729" y="7260"/>
                    <a:pt x="1613" y="7312"/>
                  </a:cubicBezTo>
                  <a:cubicBezTo>
                    <a:pt x="1561" y="7363"/>
                    <a:pt x="1458" y="7415"/>
                    <a:pt x="1458" y="7518"/>
                  </a:cubicBezTo>
                  <a:cubicBezTo>
                    <a:pt x="1342" y="7634"/>
                    <a:pt x="1290" y="7737"/>
                    <a:pt x="1239" y="7737"/>
                  </a:cubicBezTo>
                  <a:cubicBezTo>
                    <a:pt x="1239" y="7737"/>
                    <a:pt x="1239" y="7634"/>
                    <a:pt x="1342" y="7466"/>
                  </a:cubicBezTo>
                  <a:cubicBezTo>
                    <a:pt x="1342" y="7363"/>
                    <a:pt x="1406" y="7260"/>
                    <a:pt x="1510" y="7144"/>
                  </a:cubicBezTo>
                  <a:cubicBezTo>
                    <a:pt x="1593" y="7102"/>
                    <a:pt x="1752" y="7027"/>
                    <a:pt x="1892" y="7027"/>
                  </a:cubicBezTo>
                  <a:close/>
                  <a:moveTo>
                    <a:pt x="8228" y="0"/>
                  </a:moveTo>
                  <a:cubicBezTo>
                    <a:pt x="8060" y="52"/>
                    <a:pt x="7686" y="52"/>
                    <a:pt x="6938" y="52"/>
                  </a:cubicBezTo>
                  <a:cubicBezTo>
                    <a:pt x="5804" y="104"/>
                    <a:pt x="4243" y="104"/>
                    <a:pt x="3495" y="323"/>
                  </a:cubicBezTo>
                  <a:cubicBezTo>
                    <a:pt x="3070" y="426"/>
                    <a:pt x="2748" y="697"/>
                    <a:pt x="2528" y="1135"/>
                  </a:cubicBezTo>
                  <a:cubicBezTo>
                    <a:pt x="2258" y="1831"/>
                    <a:pt x="2374" y="2799"/>
                    <a:pt x="2851" y="3598"/>
                  </a:cubicBezTo>
                  <a:cubicBezTo>
                    <a:pt x="3766" y="5210"/>
                    <a:pt x="3276" y="6873"/>
                    <a:pt x="3276" y="6938"/>
                  </a:cubicBezTo>
                  <a:cubicBezTo>
                    <a:pt x="3225" y="6989"/>
                    <a:pt x="3173" y="7041"/>
                    <a:pt x="3121" y="7041"/>
                  </a:cubicBezTo>
                  <a:cubicBezTo>
                    <a:pt x="3070" y="7041"/>
                    <a:pt x="3018" y="7041"/>
                    <a:pt x="3018" y="6989"/>
                  </a:cubicBezTo>
                  <a:cubicBezTo>
                    <a:pt x="2717" y="6567"/>
                    <a:pt x="2329" y="6341"/>
                    <a:pt x="1917" y="6341"/>
                  </a:cubicBezTo>
                  <a:cubicBezTo>
                    <a:pt x="1800" y="6341"/>
                    <a:pt x="1681" y="6359"/>
                    <a:pt x="1561" y="6396"/>
                  </a:cubicBezTo>
                  <a:cubicBezTo>
                    <a:pt x="968" y="6615"/>
                    <a:pt x="439" y="7312"/>
                    <a:pt x="543" y="8433"/>
                  </a:cubicBezTo>
                  <a:cubicBezTo>
                    <a:pt x="646" y="9027"/>
                    <a:pt x="865" y="9452"/>
                    <a:pt x="1187" y="9723"/>
                  </a:cubicBezTo>
                  <a:cubicBezTo>
                    <a:pt x="1447" y="9864"/>
                    <a:pt x="1727" y="9904"/>
                    <a:pt x="1960" y="9904"/>
                  </a:cubicBezTo>
                  <a:cubicBezTo>
                    <a:pt x="2257" y="9904"/>
                    <a:pt x="2477" y="9839"/>
                    <a:pt x="2477" y="9839"/>
                  </a:cubicBezTo>
                  <a:cubicBezTo>
                    <a:pt x="2528" y="9839"/>
                    <a:pt x="2580" y="9839"/>
                    <a:pt x="2631" y="9891"/>
                  </a:cubicBezTo>
                  <a:cubicBezTo>
                    <a:pt x="2696" y="9891"/>
                    <a:pt x="2696" y="9942"/>
                    <a:pt x="2696" y="9994"/>
                  </a:cubicBezTo>
                  <a:cubicBezTo>
                    <a:pt x="2631" y="11128"/>
                    <a:pt x="1664" y="12096"/>
                    <a:pt x="323" y="12418"/>
                  </a:cubicBezTo>
                  <a:cubicBezTo>
                    <a:pt x="220" y="12469"/>
                    <a:pt x="117" y="12469"/>
                    <a:pt x="1" y="12521"/>
                  </a:cubicBezTo>
                  <a:cubicBezTo>
                    <a:pt x="865" y="12676"/>
                    <a:pt x="968" y="12676"/>
                    <a:pt x="1020" y="12676"/>
                  </a:cubicBezTo>
                  <a:cubicBezTo>
                    <a:pt x="1020" y="12676"/>
                    <a:pt x="1084" y="12740"/>
                    <a:pt x="1136" y="12740"/>
                  </a:cubicBezTo>
                  <a:lnTo>
                    <a:pt x="1136" y="12843"/>
                  </a:lnTo>
                  <a:lnTo>
                    <a:pt x="865" y="13811"/>
                  </a:lnTo>
                  <a:lnTo>
                    <a:pt x="865" y="13862"/>
                  </a:lnTo>
                  <a:cubicBezTo>
                    <a:pt x="1084" y="13965"/>
                    <a:pt x="1406" y="14081"/>
                    <a:pt x="1664" y="14133"/>
                  </a:cubicBezTo>
                  <a:cubicBezTo>
                    <a:pt x="2103" y="14236"/>
                    <a:pt x="2309" y="14288"/>
                    <a:pt x="2425" y="14288"/>
                  </a:cubicBezTo>
                  <a:cubicBezTo>
                    <a:pt x="2528" y="14352"/>
                    <a:pt x="2528" y="14352"/>
                    <a:pt x="2528" y="14404"/>
                  </a:cubicBezTo>
                  <a:lnTo>
                    <a:pt x="2477" y="14455"/>
                  </a:lnTo>
                  <a:cubicBezTo>
                    <a:pt x="2696" y="14404"/>
                    <a:pt x="2799" y="14352"/>
                    <a:pt x="2954" y="14288"/>
                  </a:cubicBezTo>
                  <a:lnTo>
                    <a:pt x="3225" y="13217"/>
                  </a:lnTo>
                  <a:cubicBezTo>
                    <a:pt x="3225" y="13166"/>
                    <a:pt x="3276" y="13114"/>
                    <a:pt x="3341" y="13114"/>
                  </a:cubicBezTo>
                  <a:lnTo>
                    <a:pt x="3444" y="13114"/>
                  </a:lnTo>
                  <a:cubicBezTo>
                    <a:pt x="3444" y="13114"/>
                    <a:pt x="4102" y="13523"/>
                    <a:pt x="5308" y="13523"/>
                  </a:cubicBezTo>
                  <a:cubicBezTo>
                    <a:pt x="5677" y="13523"/>
                    <a:pt x="6097" y="13485"/>
                    <a:pt x="6564" y="13385"/>
                  </a:cubicBezTo>
                  <a:cubicBezTo>
                    <a:pt x="8176" y="12998"/>
                    <a:pt x="8653" y="11709"/>
                    <a:pt x="8821" y="11232"/>
                  </a:cubicBezTo>
                  <a:cubicBezTo>
                    <a:pt x="8279" y="11232"/>
                    <a:pt x="6667" y="10961"/>
                    <a:pt x="5971" y="9994"/>
                  </a:cubicBezTo>
                  <a:cubicBezTo>
                    <a:pt x="5597" y="9452"/>
                    <a:pt x="5533" y="8807"/>
                    <a:pt x="5804" y="8060"/>
                  </a:cubicBezTo>
                  <a:cubicBezTo>
                    <a:pt x="5804" y="8008"/>
                    <a:pt x="5855" y="7956"/>
                    <a:pt x="5971" y="7956"/>
                  </a:cubicBezTo>
                  <a:cubicBezTo>
                    <a:pt x="5971" y="7956"/>
                    <a:pt x="6755" y="8013"/>
                    <a:pt x="7717" y="8013"/>
                  </a:cubicBezTo>
                  <a:cubicBezTo>
                    <a:pt x="8588" y="8013"/>
                    <a:pt x="9606" y="7967"/>
                    <a:pt x="10317" y="7789"/>
                  </a:cubicBezTo>
                  <a:cubicBezTo>
                    <a:pt x="10317" y="7518"/>
                    <a:pt x="10317" y="6938"/>
                    <a:pt x="10265" y="6667"/>
                  </a:cubicBezTo>
                  <a:lnTo>
                    <a:pt x="10265" y="6551"/>
                  </a:lnTo>
                  <a:lnTo>
                    <a:pt x="11013" y="5429"/>
                  </a:lnTo>
                  <a:cubicBezTo>
                    <a:pt x="10858" y="5326"/>
                    <a:pt x="10433" y="5004"/>
                    <a:pt x="9891" y="4784"/>
                  </a:cubicBezTo>
                  <a:cubicBezTo>
                    <a:pt x="9840" y="4784"/>
                    <a:pt x="9788" y="4733"/>
                    <a:pt x="9788" y="4681"/>
                  </a:cubicBezTo>
                  <a:cubicBezTo>
                    <a:pt x="9788" y="4617"/>
                    <a:pt x="9672" y="916"/>
                    <a:pt x="8228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916125" y="1166200"/>
              <a:ext cx="75125" cy="79200"/>
            </a:xfrm>
            <a:custGeom>
              <a:avLst/>
              <a:gdLst/>
              <a:ahLst/>
              <a:cxnLst/>
              <a:rect l="l" t="t" r="r" b="b"/>
              <a:pathLst>
                <a:path w="3005" h="3168" extrusionOk="0">
                  <a:moveTo>
                    <a:pt x="155" y="1"/>
                  </a:moveTo>
                  <a:lnTo>
                    <a:pt x="155" y="1"/>
                  </a:lnTo>
                  <a:cubicBezTo>
                    <a:pt x="220" y="220"/>
                    <a:pt x="220" y="491"/>
                    <a:pt x="220" y="645"/>
                  </a:cubicBezTo>
                  <a:cubicBezTo>
                    <a:pt x="220" y="916"/>
                    <a:pt x="155" y="1509"/>
                    <a:pt x="0" y="1935"/>
                  </a:cubicBezTo>
                  <a:cubicBezTo>
                    <a:pt x="103" y="1986"/>
                    <a:pt x="155" y="2051"/>
                    <a:pt x="271" y="2102"/>
                  </a:cubicBezTo>
                  <a:lnTo>
                    <a:pt x="593" y="2425"/>
                  </a:lnTo>
                  <a:cubicBezTo>
                    <a:pt x="864" y="2695"/>
                    <a:pt x="1187" y="2953"/>
                    <a:pt x="1445" y="3069"/>
                  </a:cubicBezTo>
                  <a:cubicBezTo>
                    <a:pt x="1642" y="3139"/>
                    <a:pt x="1806" y="3167"/>
                    <a:pt x="1940" y="3167"/>
                  </a:cubicBezTo>
                  <a:cubicBezTo>
                    <a:pt x="2104" y="3167"/>
                    <a:pt x="2224" y="3126"/>
                    <a:pt x="2308" y="3069"/>
                  </a:cubicBezTo>
                  <a:cubicBezTo>
                    <a:pt x="2360" y="3018"/>
                    <a:pt x="2360" y="2953"/>
                    <a:pt x="2360" y="2953"/>
                  </a:cubicBezTo>
                  <a:cubicBezTo>
                    <a:pt x="2308" y="2902"/>
                    <a:pt x="2257" y="2850"/>
                    <a:pt x="2154" y="2747"/>
                  </a:cubicBezTo>
                  <a:cubicBezTo>
                    <a:pt x="2038" y="2695"/>
                    <a:pt x="1883" y="2631"/>
                    <a:pt x="1767" y="2528"/>
                  </a:cubicBezTo>
                  <a:cubicBezTo>
                    <a:pt x="1715" y="2476"/>
                    <a:pt x="1664" y="2425"/>
                    <a:pt x="1715" y="2309"/>
                  </a:cubicBezTo>
                  <a:cubicBezTo>
                    <a:pt x="1767" y="2257"/>
                    <a:pt x="1831" y="2257"/>
                    <a:pt x="1934" y="2257"/>
                  </a:cubicBezTo>
                  <a:cubicBezTo>
                    <a:pt x="1934" y="2309"/>
                    <a:pt x="2089" y="2425"/>
                    <a:pt x="2308" y="2528"/>
                  </a:cubicBezTo>
                  <a:cubicBezTo>
                    <a:pt x="2579" y="2695"/>
                    <a:pt x="2850" y="2747"/>
                    <a:pt x="3005" y="2747"/>
                  </a:cubicBezTo>
                  <a:cubicBezTo>
                    <a:pt x="2682" y="2631"/>
                    <a:pt x="2360" y="2528"/>
                    <a:pt x="2089" y="2309"/>
                  </a:cubicBezTo>
                  <a:cubicBezTo>
                    <a:pt x="1445" y="1883"/>
                    <a:pt x="916" y="1238"/>
                    <a:pt x="477" y="594"/>
                  </a:cubicBezTo>
                  <a:cubicBezTo>
                    <a:pt x="426" y="439"/>
                    <a:pt x="220" y="220"/>
                    <a:pt x="15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588275" y="600775"/>
              <a:ext cx="173450" cy="88675"/>
            </a:xfrm>
            <a:custGeom>
              <a:avLst/>
              <a:gdLst/>
              <a:ahLst/>
              <a:cxnLst/>
              <a:rect l="l" t="t" r="r" b="b"/>
              <a:pathLst>
                <a:path w="6938" h="3547" extrusionOk="0">
                  <a:moveTo>
                    <a:pt x="5971" y="0"/>
                  </a:moveTo>
                  <a:cubicBezTo>
                    <a:pt x="5803" y="52"/>
                    <a:pt x="5429" y="52"/>
                    <a:pt x="4681" y="52"/>
                  </a:cubicBezTo>
                  <a:cubicBezTo>
                    <a:pt x="3547" y="104"/>
                    <a:pt x="1986" y="104"/>
                    <a:pt x="1238" y="323"/>
                  </a:cubicBezTo>
                  <a:cubicBezTo>
                    <a:pt x="813" y="426"/>
                    <a:pt x="491" y="697"/>
                    <a:pt x="271" y="1135"/>
                  </a:cubicBezTo>
                  <a:cubicBezTo>
                    <a:pt x="1" y="1831"/>
                    <a:pt x="117" y="2747"/>
                    <a:pt x="542" y="3546"/>
                  </a:cubicBezTo>
                  <a:cubicBezTo>
                    <a:pt x="645" y="3224"/>
                    <a:pt x="761" y="2850"/>
                    <a:pt x="1019" y="2579"/>
                  </a:cubicBezTo>
                  <a:cubicBezTo>
                    <a:pt x="1883" y="1612"/>
                    <a:pt x="3392" y="1612"/>
                    <a:pt x="4565" y="1561"/>
                  </a:cubicBezTo>
                  <a:cubicBezTo>
                    <a:pt x="4743" y="1561"/>
                    <a:pt x="4945" y="1565"/>
                    <a:pt x="5161" y="1565"/>
                  </a:cubicBezTo>
                  <a:cubicBezTo>
                    <a:pt x="5728" y="1565"/>
                    <a:pt x="6387" y="1538"/>
                    <a:pt x="6938" y="1341"/>
                  </a:cubicBezTo>
                  <a:cubicBezTo>
                    <a:pt x="6719" y="748"/>
                    <a:pt x="6396" y="271"/>
                    <a:pt x="5971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31850" y="759050"/>
              <a:ext cx="150575" cy="203125"/>
            </a:xfrm>
            <a:custGeom>
              <a:avLst/>
              <a:gdLst/>
              <a:ahLst/>
              <a:cxnLst/>
              <a:rect l="l" t="t" r="r" b="b"/>
              <a:pathLst>
                <a:path w="6023" h="8125" extrusionOk="0">
                  <a:moveTo>
                    <a:pt x="1892" y="696"/>
                  </a:moveTo>
                  <a:cubicBezTo>
                    <a:pt x="1925" y="696"/>
                    <a:pt x="1957" y="700"/>
                    <a:pt x="1987" y="710"/>
                  </a:cubicBezTo>
                  <a:cubicBezTo>
                    <a:pt x="2154" y="710"/>
                    <a:pt x="2374" y="865"/>
                    <a:pt x="2477" y="1032"/>
                  </a:cubicBezTo>
                  <a:cubicBezTo>
                    <a:pt x="2580" y="1187"/>
                    <a:pt x="2696" y="1355"/>
                    <a:pt x="2748" y="1509"/>
                  </a:cubicBezTo>
                  <a:cubicBezTo>
                    <a:pt x="2799" y="1729"/>
                    <a:pt x="2851" y="1999"/>
                    <a:pt x="2748" y="2219"/>
                  </a:cubicBezTo>
                  <a:cubicBezTo>
                    <a:pt x="2696" y="2322"/>
                    <a:pt x="2631" y="2425"/>
                    <a:pt x="2580" y="2541"/>
                  </a:cubicBezTo>
                  <a:cubicBezTo>
                    <a:pt x="2477" y="2592"/>
                    <a:pt x="2374" y="2696"/>
                    <a:pt x="2258" y="2696"/>
                  </a:cubicBezTo>
                  <a:cubicBezTo>
                    <a:pt x="2221" y="2703"/>
                    <a:pt x="2186" y="2706"/>
                    <a:pt x="2150" y="2706"/>
                  </a:cubicBezTo>
                  <a:cubicBezTo>
                    <a:pt x="1921" y="2706"/>
                    <a:pt x="1720" y="2570"/>
                    <a:pt x="1664" y="2425"/>
                  </a:cubicBezTo>
                  <a:cubicBezTo>
                    <a:pt x="1561" y="2219"/>
                    <a:pt x="1613" y="2051"/>
                    <a:pt x="1664" y="1896"/>
                  </a:cubicBezTo>
                  <a:cubicBezTo>
                    <a:pt x="1780" y="1780"/>
                    <a:pt x="1884" y="1729"/>
                    <a:pt x="1935" y="1677"/>
                  </a:cubicBezTo>
                  <a:cubicBezTo>
                    <a:pt x="2051" y="1625"/>
                    <a:pt x="2103" y="1625"/>
                    <a:pt x="2154" y="1625"/>
                  </a:cubicBezTo>
                  <a:cubicBezTo>
                    <a:pt x="2234" y="1610"/>
                    <a:pt x="2290" y="1604"/>
                    <a:pt x="2329" y="1604"/>
                  </a:cubicBezTo>
                  <a:cubicBezTo>
                    <a:pt x="2425" y="1604"/>
                    <a:pt x="2425" y="1640"/>
                    <a:pt x="2425" y="1677"/>
                  </a:cubicBezTo>
                  <a:cubicBezTo>
                    <a:pt x="2425" y="1729"/>
                    <a:pt x="2425" y="1729"/>
                    <a:pt x="2206" y="1780"/>
                  </a:cubicBezTo>
                  <a:cubicBezTo>
                    <a:pt x="2103" y="1832"/>
                    <a:pt x="1987" y="1896"/>
                    <a:pt x="1884" y="1999"/>
                  </a:cubicBezTo>
                  <a:cubicBezTo>
                    <a:pt x="1832" y="2102"/>
                    <a:pt x="1832" y="2219"/>
                    <a:pt x="1884" y="2322"/>
                  </a:cubicBezTo>
                  <a:cubicBezTo>
                    <a:pt x="1935" y="2425"/>
                    <a:pt x="2051" y="2476"/>
                    <a:pt x="2206" y="2476"/>
                  </a:cubicBezTo>
                  <a:cubicBezTo>
                    <a:pt x="2258" y="2425"/>
                    <a:pt x="2309" y="2425"/>
                    <a:pt x="2374" y="2322"/>
                  </a:cubicBezTo>
                  <a:cubicBezTo>
                    <a:pt x="2425" y="2270"/>
                    <a:pt x="2477" y="2219"/>
                    <a:pt x="2528" y="2102"/>
                  </a:cubicBezTo>
                  <a:cubicBezTo>
                    <a:pt x="2580" y="1948"/>
                    <a:pt x="2580" y="1780"/>
                    <a:pt x="2528" y="1625"/>
                  </a:cubicBezTo>
                  <a:cubicBezTo>
                    <a:pt x="2477" y="1458"/>
                    <a:pt x="2374" y="1303"/>
                    <a:pt x="2309" y="1135"/>
                  </a:cubicBezTo>
                  <a:cubicBezTo>
                    <a:pt x="2206" y="1032"/>
                    <a:pt x="2103" y="929"/>
                    <a:pt x="1987" y="865"/>
                  </a:cubicBezTo>
                  <a:cubicBezTo>
                    <a:pt x="1832" y="865"/>
                    <a:pt x="1729" y="929"/>
                    <a:pt x="1613" y="981"/>
                  </a:cubicBezTo>
                  <a:cubicBezTo>
                    <a:pt x="1561" y="1032"/>
                    <a:pt x="1458" y="1084"/>
                    <a:pt x="1458" y="1187"/>
                  </a:cubicBezTo>
                  <a:cubicBezTo>
                    <a:pt x="1342" y="1303"/>
                    <a:pt x="1290" y="1406"/>
                    <a:pt x="1239" y="1406"/>
                  </a:cubicBezTo>
                  <a:cubicBezTo>
                    <a:pt x="1239" y="1406"/>
                    <a:pt x="1239" y="1303"/>
                    <a:pt x="1342" y="1135"/>
                  </a:cubicBezTo>
                  <a:cubicBezTo>
                    <a:pt x="1342" y="1032"/>
                    <a:pt x="1406" y="929"/>
                    <a:pt x="1510" y="813"/>
                  </a:cubicBezTo>
                  <a:cubicBezTo>
                    <a:pt x="1593" y="771"/>
                    <a:pt x="1752" y="696"/>
                    <a:pt x="1892" y="696"/>
                  </a:cubicBezTo>
                  <a:close/>
                  <a:moveTo>
                    <a:pt x="1907" y="0"/>
                  </a:moveTo>
                  <a:cubicBezTo>
                    <a:pt x="1790" y="0"/>
                    <a:pt x="1673" y="21"/>
                    <a:pt x="1561" y="65"/>
                  </a:cubicBezTo>
                  <a:cubicBezTo>
                    <a:pt x="968" y="284"/>
                    <a:pt x="439" y="981"/>
                    <a:pt x="543" y="2102"/>
                  </a:cubicBezTo>
                  <a:cubicBezTo>
                    <a:pt x="646" y="2696"/>
                    <a:pt x="865" y="3121"/>
                    <a:pt x="1187" y="3392"/>
                  </a:cubicBezTo>
                  <a:cubicBezTo>
                    <a:pt x="1447" y="3533"/>
                    <a:pt x="1727" y="3573"/>
                    <a:pt x="1960" y="3573"/>
                  </a:cubicBezTo>
                  <a:cubicBezTo>
                    <a:pt x="2257" y="3573"/>
                    <a:pt x="2477" y="3508"/>
                    <a:pt x="2477" y="3508"/>
                  </a:cubicBezTo>
                  <a:cubicBezTo>
                    <a:pt x="2528" y="3508"/>
                    <a:pt x="2580" y="3508"/>
                    <a:pt x="2631" y="3560"/>
                  </a:cubicBezTo>
                  <a:cubicBezTo>
                    <a:pt x="2696" y="3560"/>
                    <a:pt x="2696" y="3611"/>
                    <a:pt x="2696" y="3663"/>
                  </a:cubicBezTo>
                  <a:cubicBezTo>
                    <a:pt x="2631" y="4797"/>
                    <a:pt x="1664" y="5765"/>
                    <a:pt x="323" y="6087"/>
                  </a:cubicBezTo>
                  <a:cubicBezTo>
                    <a:pt x="220" y="6138"/>
                    <a:pt x="117" y="6138"/>
                    <a:pt x="1" y="6190"/>
                  </a:cubicBezTo>
                  <a:cubicBezTo>
                    <a:pt x="865" y="6345"/>
                    <a:pt x="968" y="6345"/>
                    <a:pt x="1020" y="6345"/>
                  </a:cubicBezTo>
                  <a:cubicBezTo>
                    <a:pt x="1020" y="6345"/>
                    <a:pt x="1084" y="6409"/>
                    <a:pt x="1136" y="6409"/>
                  </a:cubicBezTo>
                  <a:lnTo>
                    <a:pt x="1136" y="6512"/>
                  </a:lnTo>
                  <a:lnTo>
                    <a:pt x="865" y="7480"/>
                  </a:lnTo>
                  <a:lnTo>
                    <a:pt x="865" y="7531"/>
                  </a:lnTo>
                  <a:cubicBezTo>
                    <a:pt x="1084" y="7634"/>
                    <a:pt x="1406" y="7750"/>
                    <a:pt x="1664" y="7802"/>
                  </a:cubicBezTo>
                  <a:cubicBezTo>
                    <a:pt x="2103" y="7905"/>
                    <a:pt x="2309" y="7957"/>
                    <a:pt x="2425" y="7957"/>
                  </a:cubicBezTo>
                  <a:cubicBezTo>
                    <a:pt x="2528" y="8021"/>
                    <a:pt x="2528" y="8021"/>
                    <a:pt x="2528" y="8073"/>
                  </a:cubicBezTo>
                  <a:lnTo>
                    <a:pt x="2477" y="8124"/>
                  </a:lnTo>
                  <a:cubicBezTo>
                    <a:pt x="2696" y="8073"/>
                    <a:pt x="2799" y="8021"/>
                    <a:pt x="2954" y="7957"/>
                  </a:cubicBezTo>
                  <a:lnTo>
                    <a:pt x="3225" y="6886"/>
                  </a:lnTo>
                  <a:cubicBezTo>
                    <a:pt x="3225" y="6835"/>
                    <a:pt x="3276" y="6783"/>
                    <a:pt x="3341" y="6783"/>
                  </a:cubicBezTo>
                  <a:lnTo>
                    <a:pt x="3444" y="6783"/>
                  </a:lnTo>
                  <a:cubicBezTo>
                    <a:pt x="3444" y="6783"/>
                    <a:pt x="4133" y="7206"/>
                    <a:pt x="5317" y="7206"/>
                  </a:cubicBezTo>
                  <a:cubicBezTo>
                    <a:pt x="5536" y="7206"/>
                    <a:pt x="5771" y="7191"/>
                    <a:pt x="6023" y="7157"/>
                  </a:cubicBezTo>
                  <a:cubicBezTo>
                    <a:pt x="5752" y="6938"/>
                    <a:pt x="5481" y="6667"/>
                    <a:pt x="5275" y="6409"/>
                  </a:cubicBezTo>
                  <a:cubicBezTo>
                    <a:pt x="4037" y="4849"/>
                    <a:pt x="3276" y="2915"/>
                    <a:pt x="2902" y="981"/>
                  </a:cubicBezTo>
                  <a:cubicBezTo>
                    <a:pt x="2902" y="813"/>
                    <a:pt x="2851" y="607"/>
                    <a:pt x="2851" y="439"/>
                  </a:cubicBezTo>
                  <a:cubicBezTo>
                    <a:pt x="2575" y="164"/>
                    <a:pt x="2237" y="0"/>
                    <a:pt x="1907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4"/>
            <p:cNvSpPr/>
            <p:nvPr/>
          </p:nvSpPr>
          <p:spPr>
            <a:xfrm>
              <a:off x="413875" y="1265800"/>
              <a:ext cx="514200" cy="166200"/>
            </a:xfrm>
            <a:custGeom>
              <a:avLst/>
              <a:gdLst/>
              <a:ahLst/>
              <a:cxnLst/>
              <a:rect l="l" t="t" r="r" b="b"/>
              <a:pathLst>
                <a:path w="20568" h="6648" extrusionOk="0">
                  <a:moveTo>
                    <a:pt x="17551" y="1"/>
                  </a:moveTo>
                  <a:cubicBezTo>
                    <a:pt x="17466" y="1"/>
                    <a:pt x="17379" y="1"/>
                    <a:pt x="17292" y="1"/>
                  </a:cubicBezTo>
                  <a:lnTo>
                    <a:pt x="16867" y="1"/>
                  </a:lnTo>
                  <a:cubicBezTo>
                    <a:pt x="15629" y="1"/>
                    <a:pt x="13862" y="53"/>
                    <a:pt x="11980" y="852"/>
                  </a:cubicBezTo>
                  <a:cubicBezTo>
                    <a:pt x="11928" y="968"/>
                    <a:pt x="11864" y="1123"/>
                    <a:pt x="11760" y="1226"/>
                  </a:cubicBezTo>
                  <a:cubicBezTo>
                    <a:pt x="11116" y="2361"/>
                    <a:pt x="9504" y="2838"/>
                    <a:pt x="6229" y="2838"/>
                  </a:cubicBezTo>
                  <a:cubicBezTo>
                    <a:pt x="5416" y="2838"/>
                    <a:pt x="4514" y="2786"/>
                    <a:pt x="3482" y="2735"/>
                  </a:cubicBezTo>
                  <a:cubicBezTo>
                    <a:pt x="2141" y="2683"/>
                    <a:pt x="1122" y="2464"/>
                    <a:pt x="426" y="2141"/>
                  </a:cubicBezTo>
                  <a:lnTo>
                    <a:pt x="426" y="2141"/>
                  </a:lnTo>
                  <a:cubicBezTo>
                    <a:pt x="207" y="2838"/>
                    <a:pt x="1" y="4192"/>
                    <a:pt x="968" y="5043"/>
                  </a:cubicBezTo>
                  <a:cubicBezTo>
                    <a:pt x="2168" y="6119"/>
                    <a:pt x="5004" y="6647"/>
                    <a:pt x="9577" y="6647"/>
                  </a:cubicBezTo>
                  <a:cubicBezTo>
                    <a:pt x="10702" y="6647"/>
                    <a:pt x="11932" y="6615"/>
                    <a:pt x="13269" y="6551"/>
                  </a:cubicBezTo>
                  <a:cubicBezTo>
                    <a:pt x="16867" y="6332"/>
                    <a:pt x="19072" y="5739"/>
                    <a:pt x="19987" y="4617"/>
                  </a:cubicBezTo>
                  <a:cubicBezTo>
                    <a:pt x="20567" y="3869"/>
                    <a:pt x="20567" y="2954"/>
                    <a:pt x="20413" y="2038"/>
                  </a:cubicBezTo>
                  <a:cubicBezTo>
                    <a:pt x="20109" y="58"/>
                    <a:pt x="18947" y="1"/>
                    <a:pt x="1755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4"/>
            <p:cNvSpPr/>
            <p:nvPr/>
          </p:nvSpPr>
          <p:spPr>
            <a:xfrm>
              <a:off x="300725" y="427675"/>
              <a:ext cx="456825" cy="479400"/>
            </a:xfrm>
            <a:custGeom>
              <a:avLst/>
              <a:gdLst/>
              <a:ahLst/>
              <a:cxnLst/>
              <a:rect l="l" t="t" r="r" b="b"/>
              <a:pathLst>
                <a:path w="18273" h="19176" extrusionOk="0">
                  <a:moveTo>
                    <a:pt x="14894" y="0"/>
                  </a:moveTo>
                  <a:cubicBezTo>
                    <a:pt x="14726" y="322"/>
                    <a:pt x="14520" y="903"/>
                    <a:pt x="14623" y="1663"/>
                  </a:cubicBezTo>
                  <a:cubicBezTo>
                    <a:pt x="15268" y="2192"/>
                    <a:pt x="15642" y="2682"/>
                    <a:pt x="15642" y="2682"/>
                  </a:cubicBezTo>
                  <a:cubicBezTo>
                    <a:pt x="15693" y="2734"/>
                    <a:pt x="15642" y="2837"/>
                    <a:pt x="15590" y="2837"/>
                  </a:cubicBezTo>
                  <a:cubicBezTo>
                    <a:pt x="15590" y="2901"/>
                    <a:pt x="15539" y="2901"/>
                    <a:pt x="15539" y="2901"/>
                  </a:cubicBezTo>
                  <a:cubicBezTo>
                    <a:pt x="15487" y="2901"/>
                    <a:pt x="15422" y="2901"/>
                    <a:pt x="15371" y="2837"/>
                  </a:cubicBezTo>
                  <a:cubicBezTo>
                    <a:pt x="15371" y="2837"/>
                    <a:pt x="15371" y="2785"/>
                    <a:pt x="15319" y="2734"/>
                  </a:cubicBezTo>
                  <a:cubicBezTo>
                    <a:pt x="14997" y="2308"/>
                    <a:pt x="13282" y="477"/>
                    <a:pt x="10007" y="426"/>
                  </a:cubicBezTo>
                  <a:lnTo>
                    <a:pt x="10007" y="426"/>
                  </a:lnTo>
                  <a:cubicBezTo>
                    <a:pt x="10432" y="799"/>
                    <a:pt x="11129" y="1547"/>
                    <a:pt x="11180" y="2579"/>
                  </a:cubicBezTo>
                  <a:cubicBezTo>
                    <a:pt x="11180" y="2682"/>
                    <a:pt x="11129" y="2734"/>
                    <a:pt x="11077" y="2734"/>
                  </a:cubicBezTo>
                  <a:cubicBezTo>
                    <a:pt x="10974" y="2734"/>
                    <a:pt x="10909" y="2682"/>
                    <a:pt x="10909" y="2579"/>
                  </a:cubicBezTo>
                  <a:cubicBezTo>
                    <a:pt x="10909" y="2514"/>
                    <a:pt x="10909" y="2463"/>
                    <a:pt x="10858" y="2360"/>
                  </a:cubicBezTo>
                  <a:lnTo>
                    <a:pt x="10161" y="2360"/>
                  </a:lnTo>
                  <a:cubicBezTo>
                    <a:pt x="7957" y="2360"/>
                    <a:pt x="6719" y="1986"/>
                    <a:pt x="5971" y="967"/>
                  </a:cubicBezTo>
                  <a:lnTo>
                    <a:pt x="5971" y="967"/>
                  </a:lnTo>
                  <a:cubicBezTo>
                    <a:pt x="6022" y="1663"/>
                    <a:pt x="6242" y="2901"/>
                    <a:pt x="6783" y="3649"/>
                  </a:cubicBezTo>
                  <a:cubicBezTo>
                    <a:pt x="6835" y="3701"/>
                    <a:pt x="6835" y="3752"/>
                    <a:pt x="6783" y="3804"/>
                  </a:cubicBezTo>
                  <a:cubicBezTo>
                    <a:pt x="6783" y="3850"/>
                    <a:pt x="6750" y="3889"/>
                    <a:pt x="6713" y="3889"/>
                  </a:cubicBezTo>
                  <a:cubicBezTo>
                    <a:pt x="6698" y="3889"/>
                    <a:pt x="6682" y="3883"/>
                    <a:pt x="6667" y="3868"/>
                  </a:cubicBezTo>
                  <a:cubicBezTo>
                    <a:pt x="6653" y="3868"/>
                    <a:pt x="6483" y="3843"/>
                    <a:pt x="6207" y="3843"/>
                  </a:cubicBezTo>
                  <a:cubicBezTo>
                    <a:pt x="5493" y="3843"/>
                    <a:pt x="4067" y="4011"/>
                    <a:pt x="2747" y="5209"/>
                  </a:cubicBezTo>
                  <a:cubicBezTo>
                    <a:pt x="3173" y="5209"/>
                    <a:pt x="3882" y="5364"/>
                    <a:pt x="4204" y="5957"/>
                  </a:cubicBezTo>
                  <a:cubicBezTo>
                    <a:pt x="4256" y="6009"/>
                    <a:pt x="4204" y="6125"/>
                    <a:pt x="4140" y="6125"/>
                  </a:cubicBezTo>
                  <a:cubicBezTo>
                    <a:pt x="3985" y="6280"/>
                    <a:pt x="1" y="9181"/>
                    <a:pt x="3289" y="15254"/>
                  </a:cubicBezTo>
                  <a:cubicBezTo>
                    <a:pt x="4959" y="18150"/>
                    <a:pt x="7012" y="19175"/>
                    <a:pt x="8642" y="19175"/>
                  </a:cubicBezTo>
                  <a:cubicBezTo>
                    <a:pt x="8951" y="19175"/>
                    <a:pt x="9244" y="19139"/>
                    <a:pt x="9517" y="19071"/>
                  </a:cubicBezTo>
                  <a:cubicBezTo>
                    <a:pt x="10651" y="18800"/>
                    <a:pt x="11503" y="18052"/>
                    <a:pt x="11619" y="17085"/>
                  </a:cubicBezTo>
                  <a:lnTo>
                    <a:pt x="11619" y="17085"/>
                  </a:lnTo>
                  <a:cubicBezTo>
                    <a:pt x="11518" y="17105"/>
                    <a:pt x="11373" y="17124"/>
                    <a:pt x="11205" y="17124"/>
                  </a:cubicBezTo>
                  <a:cubicBezTo>
                    <a:pt x="10921" y="17124"/>
                    <a:pt x="10573" y="17069"/>
                    <a:pt x="10265" y="16866"/>
                  </a:cubicBezTo>
                  <a:cubicBezTo>
                    <a:pt x="9839" y="16595"/>
                    <a:pt x="9568" y="16118"/>
                    <a:pt x="9517" y="15409"/>
                  </a:cubicBezTo>
                  <a:cubicBezTo>
                    <a:pt x="9414" y="14120"/>
                    <a:pt x="10007" y="13320"/>
                    <a:pt x="10703" y="13049"/>
                  </a:cubicBezTo>
                  <a:cubicBezTo>
                    <a:pt x="10876" y="12985"/>
                    <a:pt x="11048" y="12954"/>
                    <a:pt x="11216" y="12954"/>
                  </a:cubicBezTo>
                  <a:cubicBezTo>
                    <a:pt x="11623" y="12954"/>
                    <a:pt x="12004" y="13137"/>
                    <a:pt x="12315" y="13475"/>
                  </a:cubicBezTo>
                  <a:cubicBezTo>
                    <a:pt x="12366" y="12946"/>
                    <a:pt x="12470" y="11811"/>
                    <a:pt x="11825" y="10690"/>
                  </a:cubicBezTo>
                  <a:cubicBezTo>
                    <a:pt x="11296" y="9774"/>
                    <a:pt x="11180" y="8755"/>
                    <a:pt x="11503" y="7943"/>
                  </a:cubicBezTo>
                  <a:cubicBezTo>
                    <a:pt x="11773" y="7414"/>
                    <a:pt x="12147" y="7092"/>
                    <a:pt x="12689" y="6924"/>
                  </a:cubicBezTo>
                  <a:cubicBezTo>
                    <a:pt x="13488" y="6770"/>
                    <a:pt x="15049" y="6705"/>
                    <a:pt x="16183" y="6705"/>
                  </a:cubicBezTo>
                  <a:cubicBezTo>
                    <a:pt x="16776" y="6705"/>
                    <a:pt x="17305" y="6705"/>
                    <a:pt x="17421" y="6654"/>
                  </a:cubicBezTo>
                  <a:cubicBezTo>
                    <a:pt x="17524" y="6602"/>
                    <a:pt x="17743" y="6331"/>
                    <a:pt x="17898" y="5738"/>
                  </a:cubicBezTo>
                  <a:cubicBezTo>
                    <a:pt x="18066" y="5261"/>
                    <a:pt x="18272" y="4023"/>
                    <a:pt x="17473" y="3004"/>
                  </a:cubicBezTo>
                  <a:cubicBezTo>
                    <a:pt x="16983" y="2360"/>
                    <a:pt x="16506" y="1934"/>
                    <a:pt x="16067" y="1547"/>
                  </a:cubicBezTo>
                  <a:cubicBezTo>
                    <a:pt x="15539" y="1070"/>
                    <a:pt x="15049" y="645"/>
                    <a:pt x="1489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1451900" y="987600"/>
              <a:ext cx="263375" cy="84825"/>
            </a:xfrm>
            <a:custGeom>
              <a:avLst/>
              <a:gdLst/>
              <a:ahLst/>
              <a:cxnLst/>
              <a:rect l="l" t="t" r="r" b="b"/>
              <a:pathLst>
                <a:path w="10535" h="3393" extrusionOk="0">
                  <a:moveTo>
                    <a:pt x="3495" y="1"/>
                  </a:moveTo>
                  <a:lnTo>
                    <a:pt x="0" y="1342"/>
                  </a:lnTo>
                  <a:lnTo>
                    <a:pt x="5480" y="3392"/>
                  </a:lnTo>
                  <a:lnTo>
                    <a:pt x="10535" y="1832"/>
                  </a:lnTo>
                  <a:lnTo>
                    <a:pt x="7157" y="542"/>
                  </a:lnTo>
                  <a:cubicBezTo>
                    <a:pt x="7092" y="865"/>
                    <a:pt x="7092" y="1071"/>
                    <a:pt x="7092" y="1071"/>
                  </a:cubicBezTo>
                  <a:cubicBezTo>
                    <a:pt x="7041" y="1136"/>
                    <a:pt x="7041" y="1187"/>
                    <a:pt x="6989" y="1187"/>
                  </a:cubicBezTo>
                  <a:lnTo>
                    <a:pt x="5480" y="1780"/>
                  </a:lnTo>
                  <a:lnTo>
                    <a:pt x="5377" y="1780"/>
                  </a:lnTo>
                  <a:lnTo>
                    <a:pt x="3443" y="1020"/>
                  </a:lnTo>
                  <a:cubicBezTo>
                    <a:pt x="3391" y="1020"/>
                    <a:pt x="3340" y="968"/>
                    <a:pt x="3340" y="916"/>
                  </a:cubicBezTo>
                  <a:cubicBezTo>
                    <a:pt x="3391" y="594"/>
                    <a:pt x="3443" y="272"/>
                    <a:pt x="3495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1632100" y="993100"/>
              <a:ext cx="49650" cy="20000"/>
            </a:xfrm>
            <a:custGeom>
              <a:avLst/>
              <a:gdLst/>
              <a:ahLst/>
              <a:cxnLst/>
              <a:rect l="l" t="t" r="r" b="b"/>
              <a:pathLst>
                <a:path w="1986" h="800" extrusionOk="0">
                  <a:moveTo>
                    <a:pt x="0" y="0"/>
                  </a:moveTo>
                  <a:lnTo>
                    <a:pt x="0" y="52"/>
                  </a:lnTo>
                  <a:lnTo>
                    <a:pt x="1986" y="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1593075" y="1038550"/>
              <a:ext cx="130275" cy="67400"/>
            </a:xfrm>
            <a:custGeom>
              <a:avLst/>
              <a:gdLst/>
              <a:ahLst/>
              <a:cxnLst/>
              <a:rect l="l" t="t" r="r" b="b"/>
              <a:pathLst>
                <a:path w="5211" h="2696" extrusionOk="0">
                  <a:moveTo>
                    <a:pt x="5210" y="0"/>
                  </a:moveTo>
                  <a:lnTo>
                    <a:pt x="1" y="1612"/>
                  </a:lnTo>
                  <a:lnTo>
                    <a:pt x="1" y="2695"/>
                  </a:lnTo>
                  <a:lnTo>
                    <a:pt x="5210" y="813"/>
                  </a:lnTo>
                  <a:lnTo>
                    <a:pt x="5210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1593075" y="924425"/>
              <a:ext cx="42900" cy="98025"/>
            </a:xfrm>
            <a:custGeom>
              <a:avLst/>
              <a:gdLst/>
              <a:ahLst/>
              <a:cxnLst/>
              <a:rect l="l" t="t" r="r" b="b"/>
              <a:pathLst>
                <a:path w="1716" h="3921" extrusionOk="0">
                  <a:moveTo>
                    <a:pt x="1187" y="1"/>
                  </a:moveTo>
                  <a:cubicBezTo>
                    <a:pt x="865" y="813"/>
                    <a:pt x="375" y="2051"/>
                    <a:pt x="1" y="3921"/>
                  </a:cubicBezTo>
                  <a:lnTo>
                    <a:pt x="1123" y="3495"/>
                  </a:lnTo>
                  <a:cubicBezTo>
                    <a:pt x="1187" y="3069"/>
                    <a:pt x="1394" y="1406"/>
                    <a:pt x="1716" y="168"/>
                  </a:cubicBezTo>
                  <a:lnTo>
                    <a:pt x="1187" y="1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1695275" y="1125900"/>
              <a:ext cx="267275" cy="272750"/>
            </a:xfrm>
            <a:custGeom>
              <a:avLst/>
              <a:gdLst/>
              <a:ahLst/>
              <a:cxnLst/>
              <a:rect l="l" t="t" r="r" b="b"/>
              <a:pathLst>
                <a:path w="10691" h="10910" extrusionOk="0">
                  <a:moveTo>
                    <a:pt x="903" y="2954"/>
                  </a:moveTo>
                  <a:cubicBezTo>
                    <a:pt x="1071" y="2954"/>
                    <a:pt x="1226" y="3121"/>
                    <a:pt x="1226" y="3276"/>
                  </a:cubicBezTo>
                  <a:lnTo>
                    <a:pt x="1226" y="4243"/>
                  </a:lnTo>
                  <a:cubicBezTo>
                    <a:pt x="1226" y="4462"/>
                    <a:pt x="1071" y="4630"/>
                    <a:pt x="903" y="4630"/>
                  </a:cubicBezTo>
                  <a:cubicBezTo>
                    <a:pt x="697" y="4630"/>
                    <a:pt x="529" y="4462"/>
                    <a:pt x="529" y="4243"/>
                  </a:cubicBezTo>
                  <a:lnTo>
                    <a:pt x="529" y="3276"/>
                  </a:lnTo>
                  <a:cubicBezTo>
                    <a:pt x="529" y="3121"/>
                    <a:pt x="697" y="2954"/>
                    <a:pt x="903" y="2954"/>
                  </a:cubicBezTo>
                  <a:close/>
                  <a:moveTo>
                    <a:pt x="903" y="4952"/>
                  </a:moveTo>
                  <a:cubicBezTo>
                    <a:pt x="1071" y="4952"/>
                    <a:pt x="1226" y="5107"/>
                    <a:pt x="1226" y="5275"/>
                  </a:cubicBezTo>
                  <a:lnTo>
                    <a:pt x="1226" y="5803"/>
                  </a:lnTo>
                  <a:cubicBezTo>
                    <a:pt x="1226" y="5971"/>
                    <a:pt x="1071" y="6126"/>
                    <a:pt x="903" y="6126"/>
                  </a:cubicBezTo>
                  <a:cubicBezTo>
                    <a:pt x="748" y="6126"/>
                    <a:pt x="581" y="5971"/>
                    <a:pt x="581" y="5803"/>
                  </a:cubicBezTo>
                  <a:lnTo>
                    <a:pt x="581" y="5275"/>
                  </a:lnTo>
                  <a:cubicBezTo>
                    <a:pt x="581" y="5107"/>
                    <a:pt x="748" y="4952"/>
                    <a:pt x="903" y="4952"/>
                  </a:cubicBezTo>
                  <a:close/>
                  <a:moveTo>
                    <a:pt x="10690" y="1"/>
                  </a:moveTo>
                  <a:lnTo>
                    <a:pt x="1" y="2257"/>
                  </a:lnTo>
                  <a:lnTo>
                    <a:pt x="1" y="10910"/>
                  </a:lnTo>
                  <a:lnTo>
                    <a:pt x="10690" y="7957"/>
                  </a:lnTo>
                  <a:lnTo>
                    <a:pt x="10690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1715250" y="1205200"/>
              <a:ext cx="5525" cy="29700"/>
            </a:xfrm>
            <a:custGeom>
              <a:avLst/>
              <a:gdLst/>
              <a:ahLst/>
              <a:cxnLst/>
              <a:rect l="l" t="t" r="r" b="b"/>
              <a:pathLst>
                <a:path w="221" h="1188" extrusionOk="0">
                  <a:moveTo>
                    <a:pt x="104" y="1"/>
                  </a:moveTo>
                  <a:cubicBezTo>
                    <a:pt x="1" y="1"/>
                    <a:pt x="1" y="52"/>
                    <a:pt x="1" y="104"/>
                  </a:cubicBezTo>
                  <a:lnTo>
                    <a:pt x="1" y="1071"/>
                  </a:lnTo>
                  <a:cubicBezTo>
                    <a:pt x="1" y="1135"/>
                    <a:pt x="1" y="1187"/>
                    <a:pt x="104" y="1187"/>
                  </a:cubicBezTo>
                  <a:cubicBezTo>
                    <a:pt x="169" y="1187"/>
                    <a:pt x="220" y="1135"/>
                    <a:pt x="220" y="1071"/>
                  </a:cubicBezTo>
                  <a:lnTo>
                    <a:pt x="220" y="104"/>
                  </a:lnTo>
                  <a:cubicBezTo>
                    <a:pt x="220" y="52"/>
                    <a:pt x="169" y="1"/>
                    <a:pt x="104" y="1"/>
                  </a:cubicBezTo>
                  <a:close/>
                </a:path>
              </a:pathLst>
            </a:custGeom>
            <a:solidFill>
              <a:srgbClr val="D7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1300375" y="1013075"/>
              <a:ext cx="652825" cy="162500"/>
            </a:xfrm>
            <a:custGeom>
              <a:avLst/>
              <a:gdLst/>
              <a:ahLst/>
              <a:cxnLst/>
              <a:rect l="l" t="t" r="r" b="b"/>
              <a:pathLst>
                <a:path w="26113" h="6500" extrusionOk="0">
                  <a:moveTo>
                    <a:pt x="800" y="1"/>
                  </a:moveTo>
                  <a:cubicBezTo>
                    <a:pt x="697" y="1"/>
                    <a:pt x="645" y="52"/>
                    <a:pt x="645" y="52"/>
                  </a:cubicBezTo>
                  <a:cubicBezTo>
                    <a:pt x="581" y="52"/>
                    <a:pt x="529" y="117"/>
                    <a:pt x="478" y="117"/>
                  </a:cubicBezTo>
                  <a:cubicBezTo>
                    <a:pt x="426" y="117"/>
                    <a:pt x="426" y="52"/>
                    <a:pt x="375" y="52"/>
                  </a:cubicBezTo>
                  <a:cubicBezTo>
                    <a:pt x="259" y="168"/>
                    <a:pt x="104" y="220"/>
                    <a:pt x="1" y="323"/>
                  </a:cubicBezTo>
                  <a:lnTo>
                    <a:pt x="15629" y="6499"/>
                  </a:lnTo>
                  <a:lnTo>
                    <a:pt x="26112" y="4307"/>
                  </a:lnTo>
                  <a:lnTo>
                    <a:pt x="17189" y="761"/>
                  </a:lnTo>
                  <a:lnTo>
                    <a:pt x="17189" y="813"/>
                  </a:lnTo>
                  <a:lnTo>
                    <a:pt x="17189" y="1935"/>
                  </a:lnTo>
                  <a:cubicBezTo>
                    <a:pt x="17189" y="1986"/>
                    <a:pt x="17189" y="2051"/>
                    <a:pt x="17138" y="2102"/>
                  </a:cubicBezTo>
                  <a:lnTo>
                    <a:pt x="11606" y="4037"/>
                  </a:lnTo>
                  <a:lnTo>
                    <a:pt x="11541" y="4088"/>
                  </a:lnTo>
                  <a:lnTo>
                    <a:pt x="11490" y="4037"/>
                  </a:lnTo>
                  <a:lnTo>
                    <a:pt x="5584" y="1612"/>
                  </a:lnTo>
                  <a:cubicBezTo>
                    <a:pt x="5532" y="1612"/>
                    <a:pt x="5481" y="1561"/>
                    <a:pt x="5481" y="1509"/>
                  </a:cubicBezTo>
                  <a:lnTo>
                    <a:pt x="5481" y="375"/>
                  </a:lnTo>
                  <a:lnTo>
                    <a:pt x="3650" y="1019"/>
                  </a:lnTo>
                  <a:lnTo>
                    <a:pt x="3598" y="1019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4"/>
            <p:cNvSpPr/>
            <p:nvPr/>
          </p:nvSpPr>
          <p:spPr>
            <a:xfrm>
              <a:off x="1715250" y="1254850"/>
              <a:ext cx="4225" cy="17425"/>
            </a:xfrm>
            <a:custGeom>
              <a:avLst/>
              <a:gdLst/>
              <a:ahLst/>
              <a:cxnLst/>
              <a:rect l="l" t="t" r="r" b="b"/>
              <a:pathLst>
                <a:path w="169" h="697" extrusionOk="0">
                  <a:moveTo>
                    <a:pt x="104" y="1"/>
                  </a:moveTo>
                  <a:cubicBezTo>
                    <a:pt x="53" y="1"/>
                    <a:pt x="1" y="52"/>
                    <a:pt x="1" y="117"/>
                  </a:cubicBezTo>
                  <a:lnTo>
                    <a:pt x="1" y="645"/>
                  </a:lnTo>
                  <a:cubicBezTo>
                    <a:pt x="1" y="697"/>
                    <a:pt x="53" y="697"/>
                    <a:pt x="104" y="697"/>
                  </a:cubicBezTo>
                  <a:cubicBezTo>
                    <a:pt x="169" y="697"/>
                    <a:pt x="169" y="697"/>
                    <a:pt x="169" y="645"/>
                  </a:cubicBezTo>
                  <a:lnTo>
                    <a:pt x="169" y="117"/>
                  </a:lnTo>
                  <a:cubicBezTo>
                    <a:pt x="169" y="52"/>
                    <a:pt x="169" y="1"/>
                    <a:pt x="104" y="1"/>
                  </a:cubicBezTo>
                  <a:close/>
                </a:path>
              </a:pathLst>
            </a:custGeom>
            <a:solidFill>
              <a:srgbClr val="D7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4"/>
            <p:cNvSpPr/>
            <p:nvPr/>
          </p:nvSpPr>
          <p:spPr>
            <a:xfrm>
              <a:off x="978025" y="1003725"/>
              <a:ext cx="334300" cy="358825"/>
            </a:xfrm>
            <a:custGeom>
              <a:avLst/>
              <a:gdLst/>
              <a:ahLst/>
              <a:cxnLst/>
              <a:rect l="l" t="t" r="r" b="b"/>
              <a:pathLst>
                <a:path w="13372" h="14353" extrusionOk="0">
                  <a:moveTo>
                    <a:pt x="13320" y="1"/>
                  </a:moveTo>
                  <a:cubicBezTo>
                    <a:pt x="12998" y="104"/>
                    <a:pt x="12727" y="323"/>
                    <a:pt x="12456" y="542"/>
                  </a:cubicBezTo>
                  <a:cubicBezTo>
                    <a:pt x="12250" y="697"/>
                    <a:pt x="12031" y="968"/>
                    <a:pt x="11863" y="1239"/>
                  </a:cubicBezTo>
                  <a:cubicBezTo>
                    <a:pt x="10741" y="3070"/>
                    <a:pt x="11283" y="5971"/>
                    <a:pt x="12134" y="7905"/>
                  </a:cubicBezTo>
                  <a:cubicBezTo>
                    <a:pt x="12946" y="9672"/>
                    <a:pt x="13049" y="11283"/>
                    <a:pt x="12508" y="12418"/>
                  </a:cubicBezTo>
                  <a:cubicBezTo>
                    <a:pt x="12185" y="13166"/>
                    <a:pt x="11541" y="13643"/>
                    <a:pt x="10741" y="13862"/>
                  </a:cubicBezTo>
                  <a:cubicBezTo>
                    <a:pt x="10156" y="14020"/>
                    <a:pt x="9304" y="14131"/>
                    <a:pt x="8385" y="14131"/>
                  </a:cubicBezTo>
                  <a:cubicBezTo>
                    <a:pt x="7117" y="14131"/>
                    <a:pt x="5721" y="13919"/>
                    <a:pt x="4719" y="13321"/>
                  </a:cubicBezTo>
                  <a:cubicBezTo>
                    <a:pt x="4023" y="12895"/>
                    <a:pt x="3598" y="12354"/>
                    <a:pt x="3430" y="11657"/>
                  </a:cubicBezTo>
                  <a:cubicBezTo>
                    <a:pt x="3108" y="10316"/>
                    <a:pt x="3546" y="9078"/>
                    <a:pt x="3972" y="7841"/>
                  </a:cubicBezTo>
                  <a:cubicBezTo>
                    <a:pt x="4346" y="6770"/>
                    <a:pt x="4719" y="5752"/>
                    <a:pt x="4346" y="4836"/>
                  </a:cubicBezTo>
                  <a:cubicBezTo>
                    <a:pt x="4023" y="4037"/>
                    <a:pt x="3482" y="3444"/>
                    <a:pt x="2682" y="3173"/>
                  </a:cubicBezTo>
                  <a:cubicBezTo>
                    <a:pt x="2233" y="2984"/>
                    <a:pt x="1809" y="2927"/>
                    <a:pt x="1485" y="2927"/>
                  </a:cubicBezTo>
                  <a:cubicBezTo>
                    <a:pt x="1343" y="2927"/>
                    <a:pt x="1220" y="2938"/>
                    <a:pt x="1122" y="2954"/>
                  </a:cubicBezTo>
                  <a:cubicBezTo>
                    <a:pt x="580" y="3070"/>
                    <a:pt x="155" y="3444"/>
                    <a:pt x="0" y="3650"/>
                  </a:cubicBezTo>
                  <a:cubicBezTo>
                    <a:pt x="52" y="3650"/>
                    <a:pt x="103" y="3714"/>
                    <a:pt x="155" y="3714"/>
                  </a:cubicBezTo>
                  <a:cubicBezTo>
                    <a:pt x="206" y="3714"/>
                    <a:pt x="206" y="3650"/>
                    <a:pt x="258" y="3598"/>
                  </a:cubicBezTo>
                  <a:cubicBezTo>
                    <a:pt x="477" y="3444"/>
                    <a:pt x="800" y="3224"/>
                    <a:pt x="1122" y="3173"/>
                  </a:cubicBezTo>
                  <a:cubicBezTo>
                    <a:pt x="1225" y="3173"/>
                    <a:pt x="1341" y="3121"/>
                    <a:pt x="1496" y="3121"/>
                  </a:cubicBezTo>
                  <a:cubicBezTo>
                    <a:pt x="1663" y="3121"/>
                    <a:pt x="1818" y="3121"/>
                    <a:pt x="1986" y="3173"/>
                  </a:cubicBezTo>
                  <a:cubicBezTo>
                    <a:pt x="2579" y="3276"/>
                    <a:pt x="3649" y="3598"/>
                    <a:pt x="4191" y="4939"/>
                  </a:cubicBezTo>
                  <a:cubicBezTo>
                    <a:pt x="4513" y="5752"/>
                    <a:pt x="4191" y="6719"/>
                    <a:pt x="3804" y="7789"/>
                  </a:cubicBezTo>
                  <a:cubicBezTo>
                    <a:pt x="3378" y="8975"/>
                    <a:pt x="2901" y="10316"/>
                    <a:pt x="3224" y="11709"/>
                  </a:cubicBezTo>
                  <a:cubicBezTo>
                    <a:pt x="3430" y="12470"/>
                    <a:pt x="3868" y="13063"/>
                    <a:pt x="4616" y="13488"/>
                  </a:cubicBezTo>
                  <a:cubicBezTo>
                    <a:pt x="5854" y="14236"/>
                    <a:pt x="7518" y="14352"/>
                    <a:pt x="8433" y="14352"/>
                  </a:cubicBezTo>
                  <a:cubicBezTo>
                    <a:pt x="9284" y="14352"/>
                    <a:pt x="10148" y="14236"/>
                    <a:pt x="10793" y="14030"/>
                  </a:cubicBezTo>
                  <a:cubicBezTo>
                    <a:pt x="11657" y="13811"/>
                    <a:pt x="12302" y="13269"/>
                    <a:pt x="12675" y="12521"/>
                  </a:cubicBezTo>
                  <a:cubicBezTo>
                    <a:pt x="13269" y="11335"/>
                    <a:pt x="13101" y="9672"/>
                    <a:pt x="12302" y="7789"/>
                  </a:cubicBezTo>
                  <a:cubicBezTo>
                    <a:pt x="11489" y="5906"/>
                    <a:pt x="10896" y="3070"/>
                    <a:pt x="12031" y="1342"/>
                  </a:cubicBezTo>
                  <a:cubicBezTo>
                    <a:pt x="12353" y="813"/>
                    <a:pt x="12779" y="426"/>
                    <a:pt x="13372" y="168"/>
                  </a:cubicBezTo>
                  <a:cubicBezTo>
                    <a:pt x="13372" y="168"/>
                    <a:pt x="13372" y="104"/>
                    <a:pt x="13320" y="52"/>
                  </a:cubicBezTo>
                  <a:lnTo>
                    <a:pt x="13320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4"/>
            <p:cNvSpPr/>
            <p:nvPr/>
          </p:nvSpPr>
          <p:spPr>
            <a:xfrm>
              <a:off x="1255900" y="1025325"/>
              <a:ext cx="431350" cy="373325"/>
            </a:xfrm>
            <a:custGeom>
              <a:avLst/>
              <a:gdLst/>
              <a:ahLst/>
              <a:cxnLst/>
              <a:rect l="l" t="t" r="r" b="b"/>
              <a:pathLst>
                <a:path w="17254" h="14933" extrusionOk="0">
                  <a:moveTo>
                    <a:pt x="1560" y="1"/>
                  </a:moveTo>
                  <a:cubicBezTo>
                    <a:pt x="1341" y="155"/>
                    <a:pt x="1187" y="375"/>
                    <a:pt x="1070" y="594"/>
                  </a:cubicBezTo>
                  <a:cubicBezTo>
                    <a:pt x="0" y="2257"/>
                    <a:pt x="593" y="4991"/>
                    <a:pt x="1393" y="6873"/>
                  </a:cubicBezTo>
                  <a:cubicBezTo>
                    <a:pt x="1560" y="7247"/>
                    <a:pt x="1664" y="7570"/>
                    <a:pt x="1780" y="7944"/>
                  </a:cubicBezTo>
                  <a:lnTo>
                    <a:pt x="17253" y="14933"/>
                  </a:lnTo>
                  <a:lnTo>
                    <a:pt x="17253" y="6280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4"/>
            <p:cNvSpPr/>
            <p:nvPr/>
          </p:nvSpPr>
          <p:spPr>
            <a:xfrm>
              <a:off x="1255900" y="892200"/>
              <a:ext cx="264675" cy="76750"/>
            </a:xfrm>
            <a:custGeom>
              <a:avLst/>
              <a:gdLst/>
              <a:ahLst/>
              <a:cxnLst/>
              <a:rect l="l" t="t" r="r" b="b"/>
              <a:pathLst>
                <a:path w="10587" h="3070" extrusionOk="0">
                  <a:moveTo>
                    <a:pt x="5210" y="0"/>
                  </a:moveTo>
                  <a:lnTo>
                    <a:pt x="0" y="1186"/>
                  </a:lnTo>
                  <a:lnTo>
                    <a:pt x="5429" y="3069"/>
                  </a:lnTo>
                  <a:lnTo>
                    <a:pt x="10587" y="1664"/>
                  </a:lnTo>
                  <a:lnTo>
                    <a:pt x="5210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4"/>
            <p:cNvSpPr/>
            <p:nvPr/>
          </p:nvSpPr>
          <p:spPr>
            <a:xfrm>
              <a:off x="1313600" y="993100"/>
              <a:ext cx="45800" cy="16125"/>
            </a:xfrm>
            <a:custGeom>
              <a:avLst/>
              <a:gdLst/>
              <a:ahLst/>
              <a:cxnLst/>
              <a:rect l="l" t="t" r="r" b="b"/>
              <a:pathLst>
                <a:path w="1832" h="645" extrusionOk="0">
                  <a:moveTo>
                    <a:pt x="1612" y="0"/>
                  </a:moveTo>
                  <a:cubicBezTo>
                    <a:pt x="761" y="52"/>
                    <a:pt x="271" y="155"/>
                    <a:pt x="0" y="271"/>
                  </a:cubicBezTo>
                  <a:cubicBezTo>
                    <a:pt x="52" y="322"/>
                    <a:pt x="52" y="322"/>
                    <a:pt x="116" y="374"/>
                  </a:cubicBezTo>
                  <a:cubicBezTo>
                    <a:pt x="116" y="477"/>
                    <a:pt x="168" y="529"/>
                    <a:pt x="168" y="645"/>
                  </a:cubicBezTo>
                  <a:cubicBezTo>
                    <a:pt x="323" y="529"/>
                    <a:pt x="813" y="426"/>
                    <a:pt x="1664" y="374"/>
                  </a:cubicBezTo>
                  <a:cubicBezTo>
                    <a:pt x="1728" y="374"/>
                    <a:pt x="1780" y="374"/>
                    <a:pt x="1780" y="322"/>
                  </a:cubicBezTo>
                  <a:cubicBezTo>
                    <a:pt x="1831" y="271"/>
                    <a:pt x="1831" y="206"/>
                    <a:pt x="1831" y="155"/>
                  </a:cubicBezTo>
                  <a:cubicBezTo>
                    <a:pt x="1831" y="52"/>
                    <a:pt x="1728" y="0"/>
                    <a:pt x="1612" y="0"/>
                  </a:cubicBezTo>
                  <a:close/>
                </a:path>
              </a:pathLst>
            </a:custGeom>
            <a:solidFill>
              <a:srgbClr val="2B3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4"/>
            <p:cNvSpPr/>
            <p:nvPr/>
          </p:nvSpPr>
          <p:spPr>
            <a:xfrm>
              <a:off x="1159175" y="948600"/>
              <a:ext cx="139625" cy="65800"/>
            </a:xfrm>
            <a:custGeom>
              <a:avLst/>
              <a:gdLst/>
              <a:ahLst/>
              <a:cxnLst/>
              <a:rect l="l" t="t" r="r" b="b"/>
              <a:pathLst>
                <a:path w="5585" h="2632" extrusionOk="0">
                  <a:moveTo>
                    <a:pt x="3224" y="1"/>
                  </a:moveTo>
                  <a:lnTo>
                    <a:pt x="1" y="645"/>
                  </a:lnTo>
                  <a:lnTo>
                    <a:pt x="5056" y="2631"/>
                  </a:lnTo>
                  <a:lnTo>
                    <a:pt x="5107" y="2580"/>
                  </a:lnTo>
                  <a:cubicBezTo>
                    <a:pt x="5262" y="2425"/>
                    <a:pt x="5429" y="2309"/>
                    <a:pt x="5584" y="2257"/>
                  </a:cubicBezTo>
                  <a:lnTo>
                    <a:pt x="3276" y="1342"/>
                  </a:lnTo>
                  <a:cubicBezTo>
                    <a:pt x="3224" y="1342"/>
                    <a:pt x="3224" y="1290"/>
                    <a:pt x="3224" y="1239"/>
                  </a:cubicBezTo>
                  <a:lnTo>
                    <a:pt x="322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4"/>
            <p:cNvSpPr/>
            <p:nvPr/>
          </p:nvSpPr>
          <p:spPr>
            <a:xfrm>
              <a:off x="1149825" y="968925"/>
              <a:ext cx="132850" cy="246950"/>
            </a:xfrm>
            <a:custGeom>
              <a:avLst/>
              <a:gdLst/>
              <a:ahLst/>
              <a:cxnLst/>
              <a:rect l="l" t="t" r="r" b="b"/>
              <a:pathLst>
                <a:path w="5314" h="9878" extrusionOk="0">
                  <a:moveTo>
                    <a:pt x="1" y="0"/>
                  </a:moveTo>
                  <a:lnTo>
                    <a:pt x="1" y="7466"/>
                  </a:lnTo>
                  <a:lnTo>
                    <a:pt x="5313" y="9877"/>
                  </a:lnTo>
                  <a:cubicBezTo>
                    <a:pt x="5210" y="9723"/>
                    <a:pt x="5159" y="9503"/>
                    <a:pt x="5107" y="9349"/>
                  </a:cubicBezTo>
                  <a:cubicBezTo>
                    <a:pt x="4243" y="7363"/>
                    <a:pt x="3650" y="4397"/>
                    <a:pt x="4836" y="2527"/>
                  </a:cubicBezTo>
                  <a:cubicBezTo>
                    <a:pt x="4940" y="2360"/>
                    <a:pt x="5056" y="2205"/>
                    <a:pt x="5210" y="20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4"/>
            <p:cNvSpPr/>
            <p:nvPr/>
          </p:nvSpPr>
          <p:spPr>
            <a:xfrm>
              <a:off x="964475" y="1081750"/>
              <a:ext cx="8075" cy="10650"/>
            </a:xfrm>
            <a:custGeom>
              <a:avLst/>
              <a:gdLst/>
              <a:ahLst/>
              <a:cxnLst/>
              <a:rect l="l" t="t" r="r" b="b"/>
              <a:pathLst>
                <a:path w="323" h="426" extrusionOk="0">
                  <a:moveTo>
                    <a:pt x="52" y="0"/>
                  </a:moveTo>
                  <a:lnTo>
                    <a:pt x="52" y="155"/>
                  </a:lnTo>
                  <a:cubicBezTo>
                    <a:pt x="0" y="271"/>
                    <a:pt x="0" y="271"/>
                    <a:pt x="104" y="323"/>
                  </a:cubicBezTo>
                  <a:cubicBezTo>
                    <a:pt x="177" y="355"/>
                    <a:pt x="225" y="367"/>
                    <a:pt x="263" y="385"/>
                  </a:cubicBezTo>
                  <a:lnTo>
                    <a:pt x="263" y="385"/>
                  </a:lnTo>
                  <a:cubicBezTo>
                    <a:pt x="144" y="293"/>
                    <a:pt x="110" y="193"/>
                    <a:pt x="155" y="103"/>
                  </a:cubicBezTo>
                  <a:cubicBezTo>
                    <a:pt x="155" y="52"/>
                    <a:pt x="104" y="52"/>
                    <a:pt x="52" y="0"/>
                  </a:cubicBezTo>
                  <a:close/>
                  <a:moveTo>
                    <a:pt x="263" y="385"/>
                  </a:moveTo>
                  <a:cubicBezTo>
                    <a:pt x="281" y="399"/>
                    <a:pt x="301" y="412"/>
                    <a:pt x="323" y="426"/>
                  </a:cubicBezTo>
                  <a:cubicBezTo>
                    <a:pt x="304" y="407"/>
                    <a:pt x="285" y="395"/>
                    <a:pt x="263" y="385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4"/>
            <p:cNvSpPr/>
            <p:nvPr/>
          </p:nvSpPr>
          <p:spPr>
            <a:xfrm>
              <a:off x="1394175" y="939250"/>
              <a:ext cx="135750" cy="91250"/>
            </a:xfrm>
            <a:custGeom>
              <a:avLst/>
              <a:gdLst/>
              <a:ahLst/>
              <a:cxnLst/>
              <a:rect l="l" t="t" r="r" b="b"/>
              <a:pathLst>
                <a:path w="5430" h="3650" extrusionOk="0">
                  <a:moveTo>
                    <a:pt x="5430" y="1"/>
                  </a:moveTo>
                  <a:lnTo>
                    <a:pt x="1" y="1393"/>
                  </a:lnTo>
                  <a:lnTo>
                    <a:pt x="1" y="3650"/>
                  </a:lnTo>
                  <a:lnTo>
                    <a:pt x="5210" y="1832"/>
                  </a:lnTo>
                  <a:lnTo>
                    <a:pt x="5430" y="1780"/>
                  </a:lnTo>
                  <a:lnTo>
                    <a:pt x="543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4"/>
            <p:cNvSpPr/>
            <p:nvPr/>
          </p:nvSpPr>
          <p:spPr>
            <a:xfrm>
              <a:off x="1543450" y="907025"/>
              <a:ext cx="72550" cy="117050"/>
            </a:xfrm>
            <a:custGeom>
              <a:avLst/>
              <a:gdLst/>
              <a:ahLst/>
              <a:cxnLst/>
              <a:rect l="l" t="t" r="r" b="b"/>
              <a:pathLst>
                <a:path w="2902" h="4682" extrusionOk="0">
                  <a:moveTo>
                    <a:pt x="1174" y="0"/>
                  </a:moveTo>
                  <a:cubicBezTo>
                    <a:pt x="748" y="813"/>
                    <a:pt x="206" y="2205"/>
                    <a:pt x="0" y="4036"/>
                  </a:cubicBezTo>
                  <a:lnTo>
                    <a:pt x="1664" y="4681"/>
                  </a:lnTo>
                  <a:cubicBezTo>
                    <a:pt x="2089" y="2798"/>
                    <a:pt x="2528" y="1457"/>
                    <a:pt x="2901" y="593"/>
                  </a:cubicBezTo>
                  <a:lnTo>
                    <a:pt x="1174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4"/>
            <p:cNvSpPr/>
            <p:nvPr/>
          </p:nvSpPr>
          <p:spPr>
            <a:xfrm>
              <a:off x="1260075" y="255525"/>
              <a:ext cx="690225" cy="760475"/>
            </a:xfrm>
            <a:custGeom>
              <a:avLst/>
              <a:gdLst/>
              <a:ahLst/>
              <a:cxnLst/>
              <a:rect l="l" t="t" r="r" b="b"/>
              <a:pathLst>
                <a:path w="27609" h="30419" extrusionOk="0">
                  <a:moveTo>
                    <a:pt x="1819" y="1238"/>
                  </a:moveTo>
                  <a:lnTo>
                    <a:pt x="26486" y="7363"/>
                  </a:lnTo>
                  <a:cubicBezTo>
                    <a:pt x="26538" y="7415"/>
                    <a:pt x="26589" y="7466"/>
                    <a:pt x="26589" y="7531"/>
                  </a:cubicBezTo>
                  <a:lnTo>
                    <a:pt x="25197" y="28639"/>
                  </a:lnTo>
                  <a:cubicBezTo>
                    <a:pt x="25197" y="28691"/>
                    <a:pt x="25145" y="28691"/>
                    <a:pt x="25081" y="28742"/>
                  </a:cubicBezTo>
                  <a:lnTo>
                    <a:pt x="24978" y="28742"/>
                  </a:lnTo>
                  <a:lnTo>
                    <a:pt x="1071" y="20748"/>
                  </a:lnTo>
                  <a:cubicBezTo>
                    <a:pt x="1020" y="20748"/>
                    <a:pt x="968" y="20632"/>
                    <a:pt x="968" y="20580"/>
                  </a:cubicBezTo>
                  <a:lnTo>
                    <a:pt x="1664" y="1341"/>
                  </a:lnTo>
                  <a:cubicBezTo>
                    <a:pt x="1664" y="1341"/>
                    <a:pt x="1664" y="1290"/>
                    <a:pt x="1716" y="1238"/>
                  </a:cubicBezTo>
                  <a:close/>
                  <a:moveTo>
                    <a:pt x="749" y="0"/>
                  </a:moveTo>
                  <a:lnTo>
                    <a:pt x="1" y="21444"/>
                  </a:lnTo>
                  <a:lnTo>
                    <a:pt x="26112" y="30419"/>
                  </a:lnTo>
                  <a:lnTo>
                    <a:pt x="27608" y="6886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4"/>
            <p:cNvSpPr/>
            <p:nvPr/>
          </p:nvSpPr>
          <p:spPr>
            <a:xfrm>
              <a:off x="839400" y="1088725"/>
              <a:ext cx="66100" cy="52025"/>
            </a:xfrm>
            <a:custGeom>
              <a:avLst/>
              <a:gdLst/>
              <a:ahLst/>
              <a:cxnLst/>
              <a:rect l="l" t="t" r="r" b="b"/>
              <a:pathLst>
                <a:path w="2644" h="2081" extrusionOk="0">
                  <a:moveTo>
                    <a:pt x="1216" y="0"/>
                  </a:moveTo>
                  <a:cubicBezTo>
                    <a:pt x="997" y="0"/>
                    <a:pt x="771" y="89"/>
                    <a:pt x="542" y="366"/>
                  </a:cubicBezTo>
                  <a:cubicBezTo>
                    <a:pt x="168" y="740"/>
                    <a:pt x="0" y="1604"/>
                    <a:pt x="0" y="2081"/>
                  </a:cubicBezTo>
                  <a:lnTo>
                    <a:pt x="645" y="2081"/>
                  </a:lnTo>
                  <a:cubicBezTo>
                    <a:pt x="813" y="1810"/>
                    <a:pt x="1032" y="1488"/>
                    <a:pt x="1238" y="1114"/>
                  </a:cubicBezTo>
                  <a:cubicBezTo>
                    <a:pt x="1084" y="1062"/>
                    <a:pt x="1032" y="959"/>
                    <a:pt x="967" y="959"/>
                  </a:cubicBezTo>
                  <a:lnTo>
                    <a:pt x="967" y="895"/>
                  </a:lnTo>
                  <a:cubicBezTo>
                    <a:pt x="916" y="843"/>
                    <a:pt x="916" y="740"/>
                    <a:pt x="967" y="688"/>
                  </a:cubicBezTo>
                  <a:cubicBezTo>
                    <a:pt x="986" y="673"/>
                    <a:pt x="1009" y="667"/>
                    <a:pt x="1032" y="667"/>
                  </a:cubicBezTo>
                  <a:cubicBezTo>
                    <a:pt x="1088" y="667"/>
                    <a:pt x="1150" y="703"/>
                    <a:pt x="1187" y="740"/>
                  </a:cubicBezTo>
                  <a:cubicBezTo>
                    <a:pt x="1187" y="740"/>
                    <a:pt x="1354" y="895"/>
                    <a:pt x="1935" y="1062"/>
                  </a:cubicBezTo>
                  <a:cubicBezTo>
                    <a:pt x="2087" y="1094"/>
                    <a:pt x="2206" y="1106"/>
                    <a:pt x="2299" y="1106"/>
                  </a:cubicBezTo>
                  <a:cubicBezTo>
                    <a:pt x="2506" y="1106"/>
                    <a:pt x="2579" y="1046"/>
                    <a:pt x="2579" y="1011"/>
                  </a:cubicBezTo>
                  <a:cubicBezTo>
                    <a:pt x="2644" y="959"/>
                    <a:pt x="2644" y="895"/>
                    <a:pt x="2644" y="843"/>
                  </a:cubicBezTo>
                  <a:cubicBezTo>
                    <a:pt x="2528" y="572"/>
                    <a:pt x="2373" y="417"/>
                    <a:pt x="1935" y="250"/>
                  </a:cubicBezTo>
                  <a:lnTo>
                    <a:pt x="1935" y="198"/>
                  </a:lnTo>
                  <a:cubicBezTo>
                    <a:pt x="1708" y="116"/>
                    <a:pt x="1466" y="0"/>
                    <a:pt x="1216" y="0"/>
                  </a:cubicBezTo>
                  <a:close/>
                </a:path>
              </a:pathLst>
            </a:custGeom>
            <a:solidFill>
              <a:srgbClr val="E2A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4"/>
            <p:cNvSpPr/>
            <p:nvPr/>
          </p:nvSpPr>
          <p:spPr>
            <a:xfrm>
              <a:off x="1536675" y="955375"/>
              <a:ext cx="8075" cy="25500"/>
            </a:xfrm>
            <a:custGeom>
              <a:avLst/>
              <a:gdLst/>
              <a:ahLst/>
              <a:cxnLst/>
              <a:rect l="l" t="t" r="r" b="b"/>
              <a:pathLst>
                <a:path w="323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155" y="968"/>
                  </a:lnTo>
                  <a:cubicBezTo>
                    <a:pt x="220" y="645"/>
                    <a:pt x="271" y="374"/>
                    <a:pt x="323" y="1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7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4"/>
            <p:cNvSpPr/>
            <p:nvPr/>
          </p:nvSpPr>
          <p:spPr>
            <a:xfrm>
              <a:off x="1445450" y="1025325"/>
              <a:ext cx="140900" cy="80625"/>
            </a:xfrm>
            <a:custGeom>
              <a:avLst/>
              <a:gdLst/>
              <a:ahLst/>
              <a:cxnLst/>
              <a:rect l="l" t="t" r="r" b="b"/>
              <a:pathLst>
                <a:path w="5636" h="3225" extrusionOk="0">
                  <a:moveTo>
                    <a:pt x="0" y="1"/>
                  </a:moveTo>
                  <a:lnTo>
                    <a:pt x="0" y="916"/>
                  </a:lnTo>
                  <a:lnTo>
                    <a:pt x="5635" y="3224"/>
                  </a:lnTo>
                  <a:lnTo>
                    <a:pt x="5635" y="21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4"/>
            <p:cNvSpPr/>
            <p:nvPr/>
          </p:nvSpPr>
          <p:spPr>
            <a:xfrm>
              <a:off x="903875" y="1086900"/>
              <a:ext cx="27100" cy="27100"/>
            </a:xfrm>
            <a:custGeom>
              <a:avLst/>
              <a:gdLst/>
              <a:ahLst/>
              <a:cxnLst/>
              <a:rect l="l" t="t" r="r" b="b"/>
              <a:pathLst>
                <a:path w="1084" h="1084" extrusionOk="0">
                  <a:moveTo>
                    <a:pt x="645" y="0"/>
                  </a:moveTo>
                  <a:lnTo>
                    <a:pt x="542" y="220"/>
                  </a:lnTo>
                  <a:cubicBezTo>
                    <a:pt x="542" y="271"/>
                    <a:pt x="490" y="271"/>
                    <a:pt x="490" y="271"/>
                  </a:cubicBezTo>
                  <a:lnTo>
                    <a:pt x="387" y="271"/>
                  </a:lnTo>
                  <a:lnTo>
                    <a:pt x="168" y="168"/>
                  </a:lnTo>
                  <a:lnTo>
                    <a:pt x="0" y="387"/>
                  </a:lnTo>
                  <a:cubicBezTo>
                    <a:pt x="65" y="439"/>
                    <a:pt x="116" y="490"/>
                    <a:pt x="168" y="490"/>
                  </a:cubicBezTo>
                  <a:lnTo>
                    <a:pt x="220" y="542"/>
                  </a:lnTo>
                  <a:cubicBezTo>
                    <a:pt x="271" y="594"/>
                    <a:pt x="271" y="645"/>
                    <a:pt x="271" y="710"/>
                  </a:cubicBezTo>
                  <a:cubicBezTo>
                    <a:pt x="271" y="710"/>
                    <a:pt x="323" y="761"/>
                    <a:pt x="323" y="813"/>
                  </a:cubicBezTo>
                  <a:cubicBezTo>
                    <a:pt x="387" y="916"/>
                    <a:pt x="387" y="968"/>
                    <a:pt x="323" y="1032"/>
                  </a:cubicBezTo>
                  <a:lnTo>
                    <a:pt x="439" y="1084"/>
                  </a:lnTo>
                  <a:lnTo>
                    <a:pt x="542" y="864"/>
                  </a:lnTo>
                  <a:cubicBezTo>
                    <a:pt x="578" y="828"/>
                    <a:pt x="615" y="791"/>
                    <a:pt x="656" y="791"/>
                  </a:cubicBezTo>
                  <a:cubicBezTo>
                    <a:pt x="673" y="791"/>
                    <a:pt x="691" y="798"/>
                    <a:pt x="710" y="813"/>
                  </a:cubicBezTo>
                  <a:lnTo>
                    <a:pt x="916" y="916"/>
                  </a:lnTo>
                  <a:lnTo>
                    <a:pt x="1083" y="645"/>
                  </a:lnTo>
                  <a:lnTo>
                    <a:pt x="864" y="542"/>
                  </a:lnTo>
                  <a:cubicBezTo>
                    <a:pt x="813" y="490"/>
                    <a:pt x="761" y="439"/>
                    <a:pt x="813" y="387"/>
                  </a:cubicBezTo>
                  <a:lnTo>
                    <a:pt x="916" y="168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4"/>
            <p:cNvSpPr/>
            <p:nvPr/>
          </p:nvSpPr>
          <p:spPr>
            <a:xfrm>
              <a:off x="681125" y="804825"/>
              <a:ext cx="93825" cy="22575"/>
            </a:xfrm>
            <a:custGeom>
              <a:avLst/>
              <a:gdLst/>
              <a:ahLst/>
              <a:cxnLst/>
              <a:rect l="l" t="t" r="r" b="b"/>
              <a:pathLst>
                <a:path w="3753" h="903" extrusionOk="0">
                  <a:moveTo>
                    <a:pt x="3752" y="1"/>
                  </a:moveTo>
                  <a:lnTo>
                    <a:pt x="3752" y="1"/>
                  </a:lnTo>
                  <a:cubicBezTo>
                    <a:pt x="3035" y="114"/>
                    <a:pt x="2201" y="141"/>
                    <a:pt x="1496" y="141"/>
                  </a:cubicBezTo>
                  <a:cubicBezTo>
                    <a:pt x="833" y="141"/>
                    <a:pt x="283" y="117"/>
                    <a:pt x="52" y="117"/>
                  </a:cubicBezTo>
                  <a:cubicBezTo>
                    <a:pt x="0" y="271"/>
                    <a:pt x="0" y="491"/>
                    <a:pt x="0" y="645"/>
                  </a:cubicBezTo>
                  <a:cubicBezTo>
                    <a:pt x="700" y="834"/>
                    <a:pt x="1363" y="902"/>
                    <a:pt x="1924" y="902"/>
                  </a:cubicBezTo>
                  <a:cubicBezTo>
                    <a:pt x="2821" y="902"/>
                    <a:pt x="3463" y="729"/>
                    <a:pt x="3598" y="594"/>
                  </a:cubicBezTo>
                  <a:cubicBezTo>
                    <a:pt x="3701" y="439"/>
                    <a:pt x="3752" y="220"/>
                    <a:pt x="37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4"/>
            <p:cNvSpPr/>
            <p:nvPr/>
          </p:nvSpPr>
          <p:spPr>
            <a:xfrm>
              <a:off x="299425" y="236825"/>
              <a:ext cx="1702125" cy="1202125"/>
            </a:xfrm>
            <a:custGeom>
              <a:avLst/>
              <a:gdLst/>
              <a:ahLst/>
              <a:cxnLst/>
              <a:rect l="l" t="t" r="r" b="b"/>
              <a:pathLst>
                <a:path w="68085" h="48085" extrusionOk="0">
                  <a:moveTo>
                    <a:pt x="40941" y="271"/>
                  </a:moveTo>
                  <a:lnTo>
                    <a:pt x="67491" y="6719"/>
                  </a:lnTo>
                  <a:lnTo>
                    <a:pt x="66202" y="7363"/>
                  </a:lnTo>
                  <a:lnTo>
                    <a:pt x="39600" y="594"/>
                  </a:lnTo>
                  <a:lnTo>
                    <a:pt x="40941" y="271"/>
                  </a:lnTo>
                  <a:close/>
                  <a:moveTo>
                    <a:pt x="19020" y="22721"/>
                  </a:moveTo>
                  <a:cubicBezTo>
                    <a:pt x="19020" y="22940"/>
                    <a:pt x="18969" y="23159"/>
                    <a:pt x="18866" y="23314"/>
                  </a:cubicBezTo>
                  <a:cubicBezTo>
                    <a:pt x="18731" y="23449"/>
                    <a:pt x="18089" y="23622"/>
                    <a:pt x="17192" y="23622"/>
                  </a:cubicBezTo>
                  <a:cubicBezTo>
                    <a:pt x="16631" y="23622"/>
                    <a:pt x="15968" y="23554"/>
                    <a:pt x="15268" y="23365"/>
                  </a:cubicBezTo>
                  <a:cubicBezTo>
                    <a:pt x="15268" y="23211"/>
                    <a:pt x="15268" y="22991"/>
                    <a:pt x="15320" y="22837"/>
                  </a:cubicBezTo>
                  <a:cubicBezTo>
                    <a:pt x="15551" y="22837"/>
                    <a:pt x="16101" y="22861"/>
                    <a:pt x="16764" y="22861"/>
                  </a:cubicBezTo>
                  <a:cubicBezTo>
                    <a:pt x="17469" y="22861"/>
                    <a:pt x="18303" y="22834"/>
                    <a:pt x="19020" y="22721"/>
                  </a:cubicBezTo>
                  <a:close/>
                  <a:moveTo>
                    <a:pt x="14946" y="7634"/>
                  </a:moveTo>
                  <a:cubicBezTo>
                    <a:pt x="15101" y="8279"/>
                    <a:pt x="15591" y="8704"/>
                    <a:pt x="16119" y="9181"/>
                  </a:cubicBezTo>
                  <a:cubicBezTo>
                    <a:pt x="16558" y="9568"/>
                    <a:pt x="17035" y="9994"/>
                    <a:pt x="17525" y="10638"/>
                  </a:cubicBezTo>
                  <a:cubicBezTo>
                    <a:pt x="18324" y="11657"/>
                    <a:pt x="18118" y="12895"/>
                    <a:pt x="17950" y="13372"/>
                  </a:cubicBezTo>
                  <a:cubicBezTo>
                    <a:pt x="17795" y="13965"/>
                    <a:pt x="17576" y="14236"/>
                    <a:pt x="17473" y="14288"/>
                  </a:cubicBezTo>
                  <a:cubicBezTo>
                    <a:pt x="17357" y="14339"/>
                    <a:pt x="16828" y="14339"/>
                    <a:pt x="16235" y="14339"/>
                  </a:cubicBezTo>
                  <a:cubicBezTo>
                    <a:pt x="15101" y="14339"/>
                    <a:pt x="13540" y="14404"/>
                    <a:pt x="12741" y="14558"/>
                  </a:cubicBezTo>
                  <a:cubicBezTo>
                    <a:pt x="12199" y="14726"/>
                    <a:pt x="11825" y="15048"/>
                    <a:pt x="11555" y="15577"/>
                  </a:cubicBezTo>
                  <a:cubicBezTo>
                    <a:pt x="11232" y="16389"/>
                    <a:pt x="11348" y="17408"/>
                    <a:pt x="11877" y="18324"/>
                  </a:cubicBezTo>
                  <a:cubicBezTo>
                    <a:pt x="12522" y="19445"/>
                    <a:pt x="12418" y="20580"/>
                    <a:pt x="12367" y="21109"/>
                  </a:cubicBezTo>
                  <a:cubicBezTo>
                    <a:pt x="12056" y="20771"/>
                    <a:pt x="11675" y="20588"/>
                    <a:pt x="11268" y="20588"/>
                  </a:cubicBezTo>
                  <a:cubicBezTo>
                    <a:pt x="11100" y="20588"/>
                    <a:pt x="10928" y="20619"/>
                    <a:pt x="10755" y="20683"/>
                  </a:cubicBezTo>
                  <a:cubicBezTo>
                    <a:pt x="10059" y="20954"/>
                    <a:pt x="9466" y="21754"/>
                    <a:pt x="9569" y="23043"/>
                  </a:cubicBezTo>
                  <a:cubicBezTo>
                    <a:pt x="9620" y="23752"/>
                    <a:pt x="9891" y="24229"/>
                    <a:pt x="10317" y="24500"/>
                  </a:cubicBezTo>
                  <a:cubicBezTo>
                    <a:pt x="10625" y="24703"/>
                    <a:pt x="10973" y="24758"/>
                    <a:pt x="11257" y="24758"/>
                  </a:cubicBezTo>
                  <a:cubicBezTo>
                    <a:pt x="11425" y="24758"/>
                    <a:pt x="11570" y="24739"/>
                    <a:pt x="11671" y="24719"/>
                  </a:cubicBezTo>
                  <a:lnTo>
                    <a:pt x="11671" y="24719"/>
                  </a:lnTo>
                  <a:cubicBezTo>
                    <a:pt x="11555" y="25686"/>
                    <a:pt x="10703" y="26434"/>
                    <a:pt x="9569" y="26705"/>
                  </a:cubicBezTo>
                  <a:cubicBezTo>
                    <a:pt x="9296" y="26773"/>
                    <a:pt x="9003" y="26809"/>
                    <a:pt x="8694" y="26809"/>
                  </a:cubicBezTo>
                  <a:cubicBezTo>
                    <a:pt x="7064" y="26809"/>
                    <a:pt x="5011" y="25784"/>
                    <a:pt x="3341" y="22888"/>
                  </a:cubicBezTo>
                  <a:cubicBezTo>
                    <a:pt x="53" y="16815"/>
                    <a:pt x="4037" y="13914"/>
                    <a:pt x="4192" y="13759"/>
                  </a:cubicBezTo>
                  <a:cubicBezTo>
                    <a:pt x="4256" y="13759"/>
                    <a:pt x="4308" y="13643"/>
                    <a:pt x="4256" y="13591"/>
                  </a:cubicBezTo>
                  <a:cubicBezTo>
                    <a:pt x="3934" y="12998"/>
                    <a:pt x="3225" y="12843"/>
                    <a:pt x="2799" y="12843"/>
                  </a:cubicBezTo>
                  <a:cubicBezTo>
                    <a:pt x="4119" y="11645"/>
                    <a:pt x="5545" y="11477"/>
                    <a:pt x="6259" y="11477"/>
                  </a:cubicBezTo>
                  <a:cubicBezTo>
                    <a:pt x="6535" y="11477"/>
                    <a:pt x="6705" y="11502"/>
                    <a:pt x="6719" y="11502"/>
                  </a:cubicBezTo>
                  <a:cubicBezTo>
                    <a:pt x="6734" y="11517"/>
                    <a:pt x="6750" y="11523"/>
                    <a:pt x="6765" y="11523"/>
                  </a:cubicBezTo>
                  <a:cubicBezTo>
                    <a:pt x="6802" y="11523"/>
                    <a:pt x="6835" y="11484"/>
                    <a:pt x="6835" y="11438"/>
                  </a:cubicBezTo>
                  <a:cubicBezTo>
                    <a:pt x="6887" y="11386"/>
                    <a:pt x="6887" y="11335"/>
                    <a:pt x="6835" y="11283"/>
                  </a:cubicBezTo>
                  <a:cubicBezTo>
                    <a:pt x="6294" y="10535"/>
                    <a:pt x="6074" y="9297"/>
                    <a:pt x="6023" y="8601"/>
                  </a:cubicBezTo>
                  <a:lnTo>
                    <a:pt x="6023" y="8601"/>
                  </a:lnTo>
                  <a:cubicBezTo>
                    <a:pt x="6771" y="9620"/>
                    <a:pt x="8009" y="9994"/>
                    <a:pt x="10213" y="9994"/>
                  </a:cubicBezTo>
                  <a:cubicBezTo>
                    <a:pt x="10484" y="9994"/>
                    <a:pt x="10703" y="9994"/>
                    <a:pt x="10910" y="10045"/>
                  </a:cubicBezTo>
                  <a:cubicBezTo>
                    <a:pt x="10961" y="10097"/>
                    <a:pt x="10961" y="10148"/>
                    <a:pt x="10961" y="10213"/>
                  </a:cubicBezTo>
                  <a:cubicBezTo>
                    <a:pt x="10961" y="10316"/>
                    <a:pt x="11026" y="10368"/>
                    <a:pt x="11129" y="10368"/>
                  </a:cubicBezTo>
                  <a:cubicBezTo>
                    <a:pt x="11181" y="10368"/>
                    <a:pt x="11232" y="10316"/>
                    <a:pt x="11232" y="10213"/>
                  </a:cubicBezTo>
                  <a:cubicBezTo>
                    <a:pt x="11181" y="9181"/>
                    <a:pt x="10484" y="8433"/>
                    <a:pt x="10059" y="8060"/>
                  </a:cubicBezTo>
                  <a:lnTo>
                    <a:pt x="10059" y="8060"/>
                  </a:lnTo>
                  <a:cubicBezTo>
                    <a:pt x="13334" y="8111"/>
                    <a:pt x="15049" y="9942"/>
                    <a:pt x="15371" y="10368"/>
                  </a:cubicBezTo>
                  <a:cubicBezTo>
                    <a:pt x="15423" y="10419"/>
                    <a:pt x="15423" y="10471"/>
                    <a:pt x="15423" y="10471"/>
                  </a:cubicBezTo>
                  <a:cubicBezTo>
                    <a:pt x="15474" y="10535"/>
                    <a:pt x="15539" y="10535"/>
                    <a:pt x="15591" y="10535"/>
                  </a:cubicBezTo>
                  <a:cubicBezTo>
                    <a:pt x="15591" y="10535"/>
                    <a:pt x="15642" y="10535"/>
                    <a:pt x="15642" y="10471"/>
                  </a:cubicBezTo>
                  <a:cubicBezTo>
                    <a:pt x="15694" y="10471"/>
                    <a:pt x="15745" y="10368"/>
                    <a:pt x="15694" y="10316"/>
                  </a:cubicBezTo>
                  <a:cubicBezTo>
                    <a:pt x="15694" y="10316"/>
                    <a:pt x="15320" y="9826"/>
                    <a:pt x="14675" y="9297"/>
                  </a:cubicBezTo>
                  <a:cubicBezTo>
                    <a:pt x="14572" y="8537"/>
                    <a:pt x="14778" y="7956"/>
                    <a:pt x="14946" y="7634"/>
                  </a:cubicBezTo>
                  <a:close/>
                  <a:moveTo>
                    <a:pt x="17525" y="14558"/>
                  </a:moveTo>
                  <a:cubicBezTo>
                    <a:pt x="18969" y="15474"/>
                    <a:pt x="19085" y="19175"/>
                    <a:pt x="19085" y="19239"/>
                  </a:cubicBezTo>
                  <a:cubicBezTo>
                    <a:pt x="19085" y="19291"/>
                    <a:pt x="19137" y="19342"/>
                    <a:pt x="19188" y="19342"/>
                  </a:cubicBezTo>
                  <a:cubicBezTo>
                    <a:pt x="19730" y="19562"/>
                    <a:pt x="20155" y="19884"/>
                    <a:pt x="20310" y="19987"/>
                  </a:cubicBezTo>
                  <a:lnTo>
                    <a:pt x="19562" y="21109"/>
                  </a:lnTo>
                  <a:lnTo>
                    <a:pt x="19562" y="21225"/>
                  </a:lnTo>
                  <a:cubicBezTo>
                    <a:pt x="19614" y="21496"/>
                    <a:pt x="19614" y="22076"/>
                    <a:pt x="19614" y="22347"/>
                  </a:cubicBezTo>
                  <a:cubicBezTo>
                    <a:pt x="18903" y="22525"/>
                    <a:pt x="17885" y="22571"/>
                    <a:pt x="17014" y="22571"/>
                  </a:cubicBezTo>
                  <a:cubicBezTo>
                    <a:pt x="16052" y="22571"/>
                    <a:pt x="15268" y="22514"/>
                    <a:pt x="15268" y="22514"/>
                  </a:cubicBezTo>
                  <a:cubicBezTo>
                    <a:pt x="15152" y="22514"/>
                    <a:pt x="15101" y="22566"/>
                    <a:pt x="15101" y="22618"/>
                  </a:cubicBezTo>
                  <a:cubicBezTo>
                    <a:pt x="14830" y="23365"/>
                    <a:pt x="14894" y="24010"/>
                    <a:pt x="15268" y="24552"/>
                  </a:cubicBezTo>
                  <a:cubicBezTo>
                    <a:pt x="15964" y="25519"/>
                    <a:pt x="17576" y="25790"/>
                    <a:pt x="18118" y="25790"/>
                  </a:cubicBezTo>
                  <a:cubicBezTo>
                    <a:pt x="17950" y="26267"/>
                    <a:pt x="17473" y="27556"/>
                    <a:pt x="15861" y="27943"/>
                  </a:cubicBezTo>
                  <a:cubicBezTo>
                    <a:pt x="15394" y="28043"/>
                    <a:pt x="14974" y="28081"/>
                    <a:pt x="14605" y="28081"/>
                  </a:cubicBezTo>
                  <a:cubicBezTo>
                    <a:pt x="13399" y="28081"/>
                    <a:pt x="12741" y="27672"/>
                    <a:pt x="12741" y="27672"/>
                  </a:cubicBezTo>
                  <a:lnTo>
                    <a:pt x="12638" y="27672"/>
                  </a:lnTo>
                  <a:cubicBezTo>
                    <a:pt x="12573" y="27672"/>
                    <a:pt x="12522" y="27724"/>
                    <a:pt x="12522" y="27775"/>
                  </a:cubicBezTo>
                  <a:lnTo>
                    <a:pt x="12251" y="28846"/>
                  </a:lnTo>
                  <a:cubicBezTo>
                    <a:pt x="12096" y="28910"/>
                    <a:pt x="11993" y="28962"/>
                    <a:pt x="11774" y="29013"/>
                  </a:cubicBezTo>
                  <a:lnTo>
                    <a:pt x="11825" y="28962"/>
                  </a:lnTo>
                  <a:cubicBezTo>
                    <a:pt x="11825" y="28910"/>
                    <a:pt x="11825" y="28910"/>
                    <a:pt x="11722" y="28846"/>
                  </a:cubicBezTo>
                  <a:cubicBezTo>
                    <a:pt x="11606" y="28846"/>
                    <a:pt x="11400" y="28794"/>
                    <a:pt x="10961" y="28691"/>
                  </a:cubicBezTo>
                  <a:cubicBezTo>
                    <a:pt x="10703" y="28639"/>
                    <a:pt x="10381" y="28523"/>
                    <a:pt x="10162" y="28420"/>
                  </a:cubicBezTo>
                  <a:lnTo>
                    <a:pt x="10162" y="28369"/>
                  </a:lnTo>
                  <a:lnTo>
                    <a:pt x="10433" y="27401"/>
                  </a:lnTo>
                  <a:lnTo>
                    <a:pt x="10433" y="27298"/>
                  </a:lnTo>
                  <a:cubicBezTo>
                    <a:pt x="10381" y="27298"/>
                    <a:pt x="10317" y="27234"/>
                    <a:pt x="10317" y="27234"/>
                  </a:cubicBezTo>
                  <a:cubicBezTo>
                    <a:pt x="10265" y="27234"/>
                    <a:pt x="10162" y="27234"/>
                    <a:pt x="9298" y="27079"/>
                  </a:cubicBezTo>
                  <a:cubicBezTo>
                    <a:pt x="9414" y="27027"/>
                    <a:pt x="9517" y="27027"/>
                    <a:pt x="9620" y="26976"/>
                  </a:cubicBezTo>
                  <a:cubicBezTo>
                    <a:pt x="10961" y="26654"/>
                    <a:pt x="11928" y="25686"/>
                    <a:pt x="11993" y="24552"/>
                  </a:cubicBezTo>
                  <a:cubicBezTo>
                    <a:pt x="11993" y="24500"/>
                    <a:pt x="11993" y="24449"/>
                    <a:pt x="11928" y="24449"/>
                  </a:cubicBezTo>
                  <a:cubicBezTo>
                    <a:pt x="11877" y="24397"/>
                    <a:pt x="11825" y="24397"/>
                    <a:pt x="11774" y="24397"/>
                  </a:cubicBezTo>
                  <a:cubicBezTo>
                    <a:pt x="11774" y="24397"/>
                    <a:pt x="11554" y="24462"/>
                    <a:pt x="11257" y="24462"/>
                  </a:cubicBezTo>
                  <a:cubicBezTo>
                    <a:pt x="11024" y="24462"/>
                    <a:pt x="10744" y="24422"/>
                    <a:pt x="10484" y="24281"/>
                  </a:cubicBezTo>
                  <a:cubicBezTo>
                    <a:pt x="10162" y="24010"/>
                    <a:pt x="9943" y="23585"/>
                    <a:pt x="9840" y="22991"/>
                  </a:cubicBezTo>
                  <a:cubicBezTo>
                    <a:pt x="9736" y="21870"/>
                    <a:pt x="10265" y="21173"/>
                    <a:pt x="10858" y="20954"/>
                  </a:cubicBezTo>
                  <a:cubicBezTo>
                    <a:pt x="10978" y="20917"/>
                    <a:pt x="11097" y="20899"/>
                    <a:pt x="11214" y="20899"/>
                  </a:cubicBezTo>
                  <a:cubicBezTo>
                    <a:pt x="11626" y="20899"/>
                    <a:pt x="12014" y="21125"/>
                    <a:pt x="12315" y="21547"/>
                  </a:cubicBezTo>
                  <a:cubicBezTo>
                    <a:pt x="12315" y="21599"/>
                    <a:pt x="12367" y="21599"/>
                    <a:pt x="12418" y="21599"/>
                  </a:cubicBezTo>
                  <a:cubicBezTo>
                    <a:pt x="12470" y="21599"/>
                    <a:pt x="12522" y="21547"/>
                    <a:pt x="12573" y="21496"/>
                  </a:cubicBezTo>
                  <a:cubicBezTo>
                    <a:pt x="12573" y="21431"/>
                    <a:pt x="13063" y="19768"/>
                    <a:pt x="12148" y="18156"/>
                  </a:cubicBezTo>
                  <a:cubicBezTo>
                    <a:pt x="11671" y="17357"/>
                    <a:pt x="11555" y="16389"/>
                    <a:pt x="11825" y="15693"/>
                  </a:cubicBezTo>
                  <a:cubicBezTo>
                    <a:pt x="12045" y="15255"/>
                    <a:pt x="12367" y="14984"/>
                    <a:pt x="12792" y="14881"/>
                  </a:cubicBezTo>
                  <a:cubicBezTo>
                    <a:pt x="13540" y="14662"/>
                    <a:pt x="15101" y="14662"/>
                    <a:pt x="16235" y="14610"/>
                  </a:cubicBezTo>
                  <a:cubicBezTo>
                    <a:pt x="16983" y="14610"/>
                    <a:pt x="17357" y="14610"/>
                    <a:pt x="17525" y="14558"/>
                  </a:cubicBezTo>
                  <a:close/>
                  <a:moveTo>
                    <a:pt x="43469" y="26215"/>
                  </a:moveTo>
                  <a:lnTo>
                    <a:pt x="48846" y="27879"/>
                  </a:lnTo>
                  <a:lnTo>
                    <a:pt x="43688" y="29284"/>
                  </a:lnTo>
                  <a:lnTo>
                    <a:pt x="38259" y="27401"/>
                  </a:lnTo>
                  <a:lnTo>
                    <a:pt x="43469" y="26215"/>
                  </a:lnTo>
                  <a:close/>
                  <a:moveTo>
                    <a:pt x="49490" y="28742"/>
                  </a:moveTo>
                  <a:lnTo>
                    <a:pt x="49813" y="28910"/>
                  </a:lnTo>
                  <a:cubicBezTo>
                    <a:pt x="49761" y="29116"/>
                    <a:pt x="49710" y="29387"/>
                    <a:pt x="49645" y="29710"/>
                  </a:cubicBezTo>
                  <a:lnTo>
                    <a:pt x="49490" y="29761"/>
                  </a:lnTo>
                  <a:lnTo>
                    <a:pt x="49490" y="28742"/>
                  </a:lnTo>
                  <a:close/>
                  <a:moveTo>
                    <a:pt x="42179" y="30251"/>
                  </a:moveTo>
                  <a:cubicBezTo>
                    <a:pt x="42295" y="30251"/>
                    <a:pt x="42398" y="30303"/>
                    <a:pt x="42398" y="30406"/>
                  </a:cubicBezTo>
                  <a:cubicBezTo>
                    <a:pt x="42398" y="30457"/>
                    <a:pt x="42398" y="30522"/>
                    <a:pt x="42347" y="30573"/>
                  </a:cubicBezTo>
                  <a:cubicBezTo>
                    <a:pt x="42347" y="30625"/>
                    <a:pt x="42295" y="30625"/>
                    <a:pt x="42231" y="30625"/>
                  </a:cubicBezTo>
                  <a:cubicBezTo>
                    <a:pt x="41380" y="30677"/>
                    <a:pt x="40890" y="30780"/>
                    <a:pt x="40735" y="30896"/>
                  </a:cubicBezTo>
                  <a:cubicBezTo>
                    <a:pt x="40735" y="30780"/>
                    <a:pt x="40683" y="30728"/>
                    <a:pt x="40683" y="30625"/>
                  </a:cubicBezTo>
                  <a:cubicBezTo>
                    <a:pt x="40619" y="30573"/>
                    <a:pt x="40619" y="30573"/>
                    <a:pt x="40567" y="30522"/>
                  </a:cubicBezTo>
                  <a:cubicBezTo>
                    <a:pt x="40838" y="30406"/>
                    <a:pt x="41328" y="30303"/>
                    <a:pt x="42179" y="30251"/>
                  </a:cubicBezTo>
                  <a:close/>
                  <a:moveTo>
                    <a:pt x="53307" y="30251"/>
                  </a:moveTo>
                  <a:lnTo>
                    <a:pt x="55293" y="31051"/>
                  </a:lnTo>
                  <a:lnTo>
                    <a:pt x="53307" y="30303"/>
                  </a:lnTo>
                  <a:lnTo>
                    <a:pt x="53307" y="30251"/>
                  </a:lnTo>
                  <a:close/>
                  <a:moveTo>
                    <a:pt x="37614" y="28472"/>
                  </a:moveTo>
                  <a:lnTo>
                    <a:pt x="37614" y="29710"/>
                  </a:lnTo>
                  <a:cubicBezTo>
                    <a:pt x="37614" y="29761"/>
                    <a:pt x="37614" y="29813"/>
                    <a:pt x="37666" y="29813"/>
                  </a:cubicBezTo>
                  <a:lnTo>
                    <a:pt x="39974" y="30728"/>
                  </a:lnTo>
                  <a:cubicBezTo>
                    <a:pt x="39819" y="30780"/>
                    <a:pt x="39652" y="30896"/>
                    <a:pt x="39497" y="31051"/>
                  </a:cubicBezTo>
                  <a:lnTo>
                    <a:pt x="39446" y="31102"/>
                  </a:lnTo>
                  <a:lnTo>
                    <a:pt x="34391" y="29116"/>
                  </a:lnTo>
                  <a:lnTo>
                    <a:pt x="37614" y="28472"/>
                  </a:lnTo>
                  <a:close/>
                  <a:moveTo>
                    <a:pt x="39175" y="748"/>
                  </a:moveTo>
                  <a:lnTo>
                    <a:pt x="66034" y="7634"/>
                  </a:lnTo>
                  <a:lnTo>
                    <a:pt x="64538" y="31167"/>
                  </a:lnTo>
                  <a:lnTo>
                    <a:pt x="38427" y="22192"/>
                  </a:lnTo>
                  <a:lnTo>
                    <a:pt x="39175" y="748"/>
                  </a:lnTo>
                  <a:close/>
                  <a:moveTo>
                    <a:pt x="67762" y="6925"/>
                  </a:moveTo>
                  <a:lnTo>
                    <a:pt x="66034" y="30844"/>
                  </a:lnTo>
                  <a:lnTo>
                    <a:pt x="64861" y="31167"/>
                  </a:lnTo>
                  <a:lnTo>
                    <a:pt x="66357" y="7634"/>
                  </a:lnTo>
                  <a:lnTo>
                    <a:pt x="67762" y="6925"/>
                  </a:lnTo>
                  <a:close/>
                  <a:moveTo>
                    <a:pt x="52933" y="27505"/>
                  </a:moveTo>
                  <a:lnTo>
                    <a:pt x="53462" y="27672"/>
                  </a:lnTo>
                  <a:cubicBezTo>
                    <a:pt x="53140" y="28910"/>
                    <a:pt x="52933" y="30573"/>
                    <a:pt x="52869" y="30999"/>
                  </a:cubicBezTo>
                  <a:lnTo>
                    <a:pt x="51747" y="31425"/>
                  </a:lnTo>
                  <a:cubicBezTo>
                    <a:pt x="52121" y="29555"/>
                    <a:pt x="52611" y="28317"/>
                    <a:pt x="52933" y="27505"/>
                  </a:cubicBezTo>
                  <a:close/>
                  <a:moveTo>
                    <a:pt x="50935" y="26808"/>
                  </a:moveTo>
                  <a:lnTo>
                    <a:pt x="52662" y="27401"/>
                  </a:lnTo>
                  <a:cubicBezTo>
                    <a:pt x="52289" y="28265"/>
                    <a:pt x="51850" y="29606"/>
                    <a:pt x="51425" y="31489"/>
                  </a:cubicBezTo>
                  <a:lnTo>
                    <a:pt x="49761" y="30844"/>
                  </a:lnTo>
                  <a:cubicBezTo>
                    <a:pt x="49967" y="29013"/>
                    <a:pt x="50509" y="27621"/>
                    <a:pt x="50935" y="26808"/>
                  </a:cubicBezTo>
                  <a:close/>
                  <a:moveTo>
                    <a:pt x="37885" y="27556"/>
                  </a:moveTo>
                  <a:lnTo>
                    <a:pt x="43520" y="29490"/>
                  </a:lnTo>
                  <a:lnTo>
                    <a:pt x="43520" y="31747"/>
                  </a:lnTo>
                  <a:lnTo>
                    <a:pt x="41328" y="30896"/>
                  </a:lnTo>
                  <a:cubicBezTo>
                    <a:pt x="41586" y="30896"/>
                    <a:pt x="41857" y="30844"/>
                    <a:pt x="42231" y="30844"/>
                  </a:cubicBezTo>
                  <a:cubicBezTo>
                    <a:pt x="42347" y="30844"/>
                    <a:pt x="42450" y="30780"/>
                    <a:pt x="42502" y="30677"/>
                  </a:cubicBezTo>
                  <a:cubicBezTo>
                    <a:pt x="42553" y="30625"/>
                    <a:pt x="42618" y="30522"/>
                    <a:pt x="42618" y="30406"/>
                  </a:cubicBezTo>
                  <a:cubicBezTo>
                    <a:pt x="42618" y="30200"/>
                    <a:pt x="42398" y="30032"/>
                    <a:pt x="42231" y="30032"/>
                  </a:cubicBezTo>
                  <a:lnTo>
                    <a:pt x="42179" y="30032"/>
                  </a:lnTo>
                  <a:cubicBezTo>
                    <a:pt x="42128" y="30032"/>
                    <a:pt x="42076" y="30084"/>
                    <a:pt x="41973" y="30084"/>
                  </a:cubicBezTo>
                  <a:lnTo>
                    <a:pt x="41534" y="30084"/>
                  </a:lnTo>
                  <a:cubicBezTo>
                    <a:pt x="41483" y="30084"/>
                    <a:pt x="41431" y="30135"/>
                    <a:pt x="41431" y="30135"/>
                  </a:cubicBezTo>
                  <a:lnTo>
                    <a:pt x="41212" y="30135"/>
                  </a:lnTo>
                  <a:cubicBezTo>
                    <a:pt x="41160" y="30135"/>
                    <a:pt x="41109" y="30200"/>
                    <a:pt x="41109" y="30200"/>
                  </a:cubicBezTo>
                  <a:lnTo>
                    <a:pt x="40941" y="30200"/>
                  </a:lnTo>
                  <a:cubicBezTo>
                    <a:pt x="40890" y="30200"/>
                    <a:pt x="40890" y="30251"/>
                    <a:pt x="40838" y="30251"/>
                  </a:cubicBezTo>
                  <a:lnTo>
                    <a:pt x="40735" y="30251"/>
                  </a:lnTo>
                  <a:cubicBezTo>
                    <a:pt x="40683" y="30303"/>
                    <a:pt x="40683" y="30303"/>
                    <a:pt x="40619" y="30303"/>
                  </a:cubicBezTo>
                  <a:lnTo>
                    <a:pt x="40567" y="30303"/>
                  </a:lnTo>
                  <a:cubicBezTo>
                    <a:pt x="40516" y="30354"/>
                    <a:pt x="40464" y="30354"/>
                    <a:pt x="40464" y="30354"/>
                  </a:cubicBezTo>
                  <a:lnTo>
                    <a:pt x="40413" y="30354"/>
                  </a:lnTo>
                  <a:cubicBezTo>
                    <a:pt x="40361" y="30406"/>
                    <a:pt x="40361" y="30406"/>
                    <a:pt x="40297" y="30406"/>
                  </a:cubicBezTo>
                  <a:cubicBezTo>
                    <a:pt x="40297" y="30406"/>
                    <a:pt x="40245" y="30457"/>
                    <a:pt x="40245" y="30522"/>
                  </a:cubicBezTo>
                  <a:lnTo>
                    <a:pt x="37885" y="29606"/>
                  </a:lnTo>
                  <a:lnTo>
                    <a:pt x="37885" y="27556"/>
                  </a:lnTo>
                  <a:close/>
                  <a:moveTo>
                    <a:pt x="49220" y="28098"/>
                  </a:moveTo>
                  <a:lnTo>
                    <a:pt x="49220" y="29877"/>
                  </a:lnTo>
                  <a:lnTo>
                    <a:pt x="49000" y="29929"/>
                  </a:lnTo>
                  <a:lnTo>
                    <a:pt x="43791" y="31747"/>
                  </a:lnTo>
                  <a:lnTo>
                    <a:pt x="43791" y="29490"/>
                  </a:lnTo>
                  <a:lnTo>
                    <a:pt x="49220" y="28098"/>
                  </a:lnTo>
                  <a:close/>
                  <a:moveTo>
                    <a:pt x="10059" y="27672"/>
                  </a:moveTo>
                  <a:lnTo>
                    <a:pt x="9891" y="28317"/>
                  </a:lnTo>
                  <a:cubicBezTo>
                    <a:pt x="9668" y="28179"/>
                    <a:pt x="9488" y="28084"/>
                    <a:pt x="9432" y="28084"/>
                  </a:cubicBezTo>
                  <a:cubicBezTo>
                    <a:pt x="9420" y="28084"/>
                    <a:pt x="9414" y="28089"/>
                    <a:pt x="9414" y="28098"/>
                  </a:cubicBezTo>
                  <a:cubicBezTo>
                    <a:pt x="9350" y="28098"/>
                    <a:pt x="9517" y="28317"/>
                    <a:pt x="9788" y="28472"/>
                  </a:cubicBezTo>
                  <a:cubicBezTo>
                    <a:pt x="10110" y="28639"/>
                    <a:pt x="10484" y="28846"/>
                    <a:pt x="10910" y="28962"/>
                  </a:cubicBezTo>
                  <a:cubicBezTo>
                    <a:pt x="11232" y="29013"/>
                    <a:pt x="11451" y="29065"/>
                    <a:pt x="11555" y="29065"/>
                  </a:cubicBezTo>
                  <a:lnTo>
                    <a:pt x="11503" y="29065"/>
                  </a:lnTo>
                  <a:cubicBezTo>
                    <a:pt x="11181" y="29116"/>
                    <a:pt x="10807" y="29168"/>
                    <a:pt x="10433" y="29168"/>
                  </a:cubicBezTo>
                  <a:cubicBezTo>
                    <a:pt x="10110" y="29168"/>
                    <a:pt x="9788" y="29065"/>
                    <a:pt x="9517" y="28962"/>
                  </a:cubicBezTo>
                  <a:cubicBezTo>
                    <a:pt x="9246" y="28846"/>
                    <a:pt x="9092" y="28691"/>
                    <a:pt x="8976" y="28588"/>
                  </a:cubicBezTo>
                  <a:cubicBezTo>
                    <a:pt x="8872" y="28420"/>
                    <a:pt x="8821" y="28369"/>
                    <a:pt x="8821" y="28369"/>
                  </a:cubicBezTo>
                  <a:cubicBezTo>
                    <a:pt x="8769" y="28369"/>
                    <a:pt x="8821" y="28472"/>
                    <a:pt x="8872" y="28639"/>
                  </a:cubicBezTo>
                  <a:cubicBezTo>
                    <a:pt x="8976" y="28794"/>
                    <a:pt x="9143" y="29013"/>
                    <a:pt x="9414" y="29116"/>
                  </a:cubicBezTo>
                  <a:cubicBezTo>
                    <a:pt x="9672" y="29284"/>
                    <a:pt x="10059" y="29387"/>
                    <a:pt x="10433" y="29387"/>
                  </a:cubicBezTo>
                  <a:cubicBezTo>
                    <a:pt x="10533" y="29401"/>
                    <a:pt x="10633" y="29407"/>
                    <a:pt x="10733" y="29407"/>
                  </a:cubicBezTo>
                  <a:cubicBezTo>
                    <a:pt x="11007" y="29407"/>
                    <a:pt x="11281" y="29360"/>
                    <a:pt x="11555" y="29284"/>
                  </a:cubicBezTo>
                  <a:cubicBezTo>
                    <a:pt x="12315" y="29116"/>
                    <a:pt x="12689" y="28962"/>
                    <a:pt x="12896" y="28846"/>
                  </a:cubicBezTo>
                  <a:cubicBezTo>
                    <a:pt x="13063" y="28794"/>
                    <a:pt x="13063" y="28742"/>
                    <a:pt x="13063" y="28691"/>
                  </a:cubicBezTo>
                  <a:cubicBezTo>
                    <a:pt x="13029" y="28691"/>
                    <a:pt x="13017" y="28668"/>
                    <a:pt x="12949" y="28668"/>
                  </a:cubicBezTo>
                  <a:cubicBezTo>
                    <a:pt x="12914" y="28668"/>
                    <a:pt x="12865" y="28674"/>
                    <a:pt x="12792" y="28691"/>
                  </a:cubicBezTo>
                  <a:cubicBezTo>
                    <a:pt x="12741" y="28742"/>
                    <a:pt x="12689" y="28742"/>
                    <a:pt x="12573" y="28794"/>
                  </a:cubicBezTo>
                  <a:lnTo>
                    <a:pt x="12792" y="27995"/>
                  </a:lnTo>
                  <a:cubicBezTo>
                    <a:pt x="12896" y="28098"/>
                    <a:pt x="13166" y="28201"/>
                    <a:pt x="13540" y="28265"/>
                  </a:cubicBezTo>
                  <a:cubicBezTo>
                    <a:pt x="13811" y="28523"/>
                    <a:pt x="13927" y="28794"/>
                    <a:pt x="13927" y="29116"/>
                  </a:cubicBezTo>
                  <a:cubicBezTo>
                    <a:pt x="13927" y="30200"/>
                    <a:pt x="12522" y="31373"/>
                    <a:pt x="11555" y="31915"/>
                  </a:cubicBezTo>
                  <a:cubicBezTo>
                    <a:pt x="11139" y="32177"/>
                    <a:pt x="9488" y="33047"/>
                    <a:pt x="8036" y="33047"/>
                  </a:cubicBezTo>
                  <a:cubicBezTo>
                    <a:pt x="7416" y="33047"/>
                    <a:pt x="6833" y="32888"/>
                    <a:pt x="6397" y="32456"/>
                  </a:cubicBezTo>
                  <a:cubicBezTo>
                    <a:pt x="6023" y="32134"/>
                    <a:pt x="5920" y="31695"/>
                    <a:pt x="5971" y="31102"/>
                  </a:cubicBezTo>
                  <a:cubicBezTo>
                    <a:pt x="6190" y="29929"/>
                    <a:pt x="7312" y="28639"/>
                    <a:pt x="8009" y="28265"/>
                  </a:cubicBezTo>
                  <a:cubicBezTo>
                    <a:pt x="8602" y="27943"/>
                    <a:pt x="9466" y="27775"/>
                    <a:pt x="10059" y="27672"/>
                  </a:cubicBezTo>
                  <a:close/>
                  <a:moveTo>
                    <a:pt x="49594" y="30032"/>
                  </a:moveTo>
                  <a:cubicBezTo>
                    <a:pt x="49542" y="30303"/>
                    <a:pt x="49490" y="30625"/>
                    <a:pt x="49439" y="30947"/>
                  </a:cubicBezTo>
                  <a:cubicBezTo>
                    <a:pt x="49439" y="30999"/>
                    <a:pt x="49490" y="31051"/>
                    <a:pt x="49542" y="31051"/>
                  </a:cubicBezTo>
                  <a:lnTo>
                    <a:pt x="51476" y="31811"/>
                  </a:lnTo>
                  <a:lnTo>
                    <a:pt x="51579" y="31811"/>
                  </a:lnTo>
                  <a:lnTo>
                    <a:pt x="53088" y="31218"/>
                  </a:lnTo>
                  <a:cubicBezTo>
                    <a:pt x="53140" y="31218"/>
                    <a:pt x="53140" y="31167"/>
                    <a:pt x="53191" y="31102"/>
                  </a:cubicBezTo>
                  <a:cubicBezTo>
                    <a:pt x="53191" y="31102"/>
                    <a:pt x="53191" y="30896"/>
                    <a:pt x="53256" y="30573"/>
                  </a:cubicBezTo>
                  <a:lnTo>
                    <a:pt x="56634" y="31863"/>
                  </a:lnTo>
                  <a:lnTo>
                    <a:pt x="51579" y="33423"/>
                  </a:lnTo>
                  <a:lnTo>
                    <a:pt x="46099" y="31373"/>
                  </a:lnTo>
                  <a:lnTo>
                    <a:pt x="49594" y="30032"/>
                  </a:lnTo>
                  <a:close/>
                  <a:moveTo>
                    <a:pt x="26654" y="33797"/>
                  </a:moveTo>
                  <a:cubicBezTo>
                    <a:pt x="26706" y="33849"/>
                    <a:pt x="26757" y="33849"/>
                    <a:pt x="26757" y="33900"/>
                  </a:cubicBezTo>
                  <a:cubicBezTo>
                    <a:pt x="26712" y="33990"/>
                    <a:pt x="26746" y="34090"/>
                    <a:pt x="26865" y="34182"/>
                  </a:cubicBezTo>
                  <a:lnTo>
                    <a:pt x="26865" y="34182"/>
                  </a:lnTo>
                  <a:cubicBezTo>
                    <a:pt x="26827" y="34164"/>
                    <a:pt x="26779" y="34152"/>
                    <a:pt x="26706" y="34120"/>
                  </a:cubicBezTo>
                  <a:cubicBezTo>
                    <a:pt x="26602" y="34068"/>
                    <a:pt x="26602" y="34068"/>
                    <a:pt x="26654" y="33952"/>
                  </a:cubicBezTo>
                  <a:lnTo>
                    <a:pt x="26654" y="33797"/>
                  </a:lnTo>
                  <a:close/>
                  <a:moveTo>
                    <a:pt x="45841" y="31541"/>
                  </a:moveTo>
                  <a:lnTo>
                    <a:pt x="51476" y="33681"/>
                  </a:lnTo>
                  <a:lnTo>
                    <a:pt x="51476" y="34764"/>
                  </a:lnTo>
                  <a:lnTo>
                    <a:pt x="45841" y="32456"/>
                  </a:lnTo>
                  <a:lnTo>
                    <a:pt x="45841" y="31541"/>
                  </a:lnTo>
                  <a:close/>
                  <a:moveTo>
                    <a:pt x="56956" y="32069"/>
                  </a:moveTo>
                  <a:lnTo>
                    <a:pt x="56956" y="32882"/>
                  </a:lnTo>
                  <a:lnTo>
                    <a:pt x="51747" y="34764"/>
                  </a:lnTo>
                  <a:lnTo>
                    <a:pt x="51747" y="33681"/>
                  </a:lnTo>
                  <a:lnTo>
                    <a:pt x="56956" y="32069"/>
                  </a:lnTo>
                  <a:close/>
                  <a:moveTo>
                    <a:pt x="24823" y="34003"/>
                  </a:moveTo>
                  <a:lnTo>
                    <a:pt x="25094" y="34171"/>
                  </a:lnTo>
                  <a:lnTo>
                    <a:pt x="24991" y="34390"/>
                  </a:lnTo>
                  <a:cubicBezTo>
                    <a:pt x="24939" y="34442"/>
                    <a:pt x="24991" y="34493"/>
                    <a:pt x="25042" y="34545"/>
                  </a:cubicBezTo>
                  <a:lnTo>
                    <a:pt x="25261" y="34648"/>
                  </a:lnTo>
                  <a:lnTo>
                    <a:pt x="25094" y="34919"/>
                  </a:lnTo>
                  <a:lnTo>
                    <a:pt x="24888" y="34816"/>
                  </a:lnTo>
                  <a:cubicBezTo>
                    <a:pt x="24869" y="34801"/>
                    <a:pt x="24851" y="34794"/>
                    <a:pt x="24834" y="34794"/>
                  </a:cubicBezTo>
                  <a:cubicBezTo>
                    <a:pt x="24793" y="34794"/>
                    <a:pt x="24756" y="34831"/>
                    <a:pt x="24720" y="34867"/>
                  </a:cubicBezTo>
                  <a:lnTo>
                    <a:pt x="24617" y="35087"/>
                  </a:lnTo>
                  <a:lnTo>
                    <a:pt x="24501" y="35035"/>
                  </a:lnTo>
                  <a:cubicBezTo>
                    <a:pt x="24565" y="34971"/>
                    <a:pt x="24565" y="34919"/>
                    <a:pt x="24501" y="34816"/>
                  </a:cubicBezTo>
                  <a:cubicBezTo>
                    <a:pt x="24501" y="34764"/>
                    <a:pt x="24449" y="34713"/>
                    <a:pt x="24449" y="34713"/>
                  </a:cubicBezTo>
                  <a:cubicBezTo>
                    <a:pt x="24449" y="34648"/>
                    <a:pt x="24449" y="34597"/>
                    <a:pt x="24398" y="34545"/>
                  </a:cubicBezTo>
                  <a:lnTo>
                    <a:pt x="24346" y="34493"/>
                  </a:lnTo>
                  <a:cubicBezTo>
                    <a:pt x="24294" y="34493"/>
                    <a:pt x="24243" y="34442"/>
                    <a:pt x="24178" y="34390"/>
                  </a:cubicBezTo>
                  <a:lnTo>
                    <a:pt x="24346" y="34171"/>
                  </a:lnTo>
                  <a:lnTo>
                    <a:pt x="24565" y="34274"/>
                  </a:lnTo>
                  <a:lnTo>
                    <a:pt x="24668" y="34274"/>
                  </a:lnTo>
                  <a:cubicBezTo>
                    <a:pt x="24668" y="34274"/>
                    <a:pt x="24720" y="34274"/>
                    <a:pt x="24720" y="34223"/>
                  </a:cubicBezTo>
                  <a:lnTo>
                    <a:pt x="24823" y="34003"/>
                  </a:lnTo>
                  <a:close/>
                  <a:moveTo>
                    <a:pt x="27673" y="35564"/>
                  </a:moveTo>
                  <a:cubicBezTo>
                    <a:pt x="27724" y="35564"/>
                    <a:pt x="27789" y="35615"/>
                    <a:pt x="27840" y="35680"/>
                  </a:cubicBezTo>
                  <a:cubicBezTo>
                    <a:pt x="27724" y="35680"/>
                    <a:pt x="27621" y="35615"/>
                    <a:pt x="27570" y="35615"/>
                  </a:cubicBezTo>
                  <a:cubicBezTo>
                    <a:pt x="27570" y="35564"/>
                    <a:pt x="27621" y="35564"/>
                    <a:pt x="27673" y="35564"/>
                  </a:cubicBezTo>
                  <a:close/>
                  <a:moveTo>
                    <a:pt x="22815" y="34076"/>
                  </a:moveTo>
                  <a:cubicBezTo>
                    <a:pt x="23065" y="34076"/>
                    <a:pt x="23307" y="34192"/>
                    <a:pt x="23534" y="34274"/>
                  </a:cubicBezTo>
                  <a:lnTo>
                    <a:pt x="23534" y="34326"/>
                  </a:lnTo>
                  <a:cubicBezTo>
                    <a:pt x="23972" y="34493"/>
                    <a:pt x="24127" y="34648"/>
                    <a:pt x="24243" y="34919"/>
                  </a:cubicBezTo>
                  <a:cubicBezTo>
                    <a:pt x="24243" y="34971"/>
                    <a:pt x="24243" y="35035"/>
                    <a:pt x="24178" y="35087"/>
                  </a:cubicBezTo>
                  <a:cubicBezTo>
                    <a:pt x="24178" y="35122"/>
                    <a:pt x="24105" y="35182"/>
                    <a:pt x="23898" y="35182"/>
                  </a:cubicBezTo>
                  <a:cubicBezTo>
                    <a:pt x="23805" y="35182"/>
                    <a:pt x="23686" y="35170"/>
                    <a:pt x="23534" y="35138"/>
                  </a:cubicBezTo>
                  <a:cubicBezTo>
                    <a:pt x="22953" y="34971"/>
                    <a:pt x="22786" y="34816"/>
                    <a:pt x="22786" y="34816"/>
                  </a:cubicBezTo>
                  <a:cubicBezTo>
                    <a:pt x="22749" y="34779"/>
                    <a:pt x="22687" y="34743"/>
                    <a:pt x="22631" y="34743"/>
                  </a:cubicBezTo>
                  <a:cubicBezTo>
                    <a:pt x="22608" y="34743"/>
                    <a:pt x="22585" y="34749"/>
                    <a:pt x="22566" y="34764"/>
                  </a:cubicBezTo>
                  <a:cubicBezTo>
                    <a:pt x="22515" y="34816"/>
                    <a:pt x="22515" y="34919"/>
                    <a:pt x="22566" y="34971"/>
                  </a:cubicBezTo>
                  <a:lnTo>
                    <a:pt x="22566" y="35035"/>
                  </a:lnTo>
                  <a:cubicBezTo>
                    <a:pt x="22631" y="35035"/>
                    <a:pt x="22683" y="35138"/>
                    <a:pt x="22837" y="35190"/>
                  </a:cubicBezTo>
                  <a:cubicBezTo>
                    <a:pt x="22631" y="35564"/>
                    <a:pt x="22412" y="35886"/>
                    <a:pt x="22244" y="36157"/>
                  </a:cubicBezTo>
                  <a:lnTo>
                    <a:pt x="21599" y="36157"/>
                  </a:lnTo>
                  <a:cubicBezTo>
                    <a:pt x="21599" y="35680"/>
                    <a:pt x="21767" y="34816"/>
                    <a:pt x="22141" y="34442"/>
                  </a:cubicBezTo>
                  <a:cubicBezTo>
                    <a:pt x="22370" y="34165"/>
                    <a:pt x="22596" y="34076"/>
                    <a:pt x="22815" y="34076"/>
                  </a:cubicBezTo>
                  <a:close/>
                  <a:moveTo>
                    <a:pt x="40838" y="31051"/>
                  </a:moveTo>
                  <a:lnTo>
                    <a:pt x="43636" y="32069"/>
                  </a:lnTo>
                  <a:lnTo>
                    <a:pt x="43688" y="32069"/>
                  </a:lnTo>
                  <a:lnTo>
                    <a:pt x="45519" y="31425"/>
                  </a:lnTo>
                  <a:lnTo>
                    <a:pt x="45519" y="32559"/>
                  </a:lnTo>
                  <a:cubicBezTo>
                    <a:pt x="45519" y="32611"/>
                    <a:pt x="45570" y="32662"/>
                    <a:pt x="45622" y="32662"/>
                  </a:cubicBezTo>
                  <a:lnTo>
                    <a:pt x="51528" y="35087"/>
                  </a:lnTo>
                  <a:lnTo>
                    <a:pt x="51579" y="35138"/>
                  </a:lnTo>
                  <a:lnTo>
                    <a:pt x="51644" y="35087"/>
                  </a:lnTo>
                  <a:lnTo>
                    <a:pt x="57176" y="33152"/>
                  </a:lnTo>
                  <a:cubicBezTo>
                    <a:pt x="57227" y="33101"/>
                    <a:pt x="57227" y="33036"/>
                    <a:pt x="57227" y="32985"/>
                  </a:cubicBezTo>
                  <a:lnTo>
                    <a:pt x="57227" y="31863"/>
                  </a:lnTo>
                  <a:lnTo>
                    <a:pt x="57227" y="31811"/>
                  </a:lnTo>
                  <a:lnTo>
                    <a:pt x="66150" y="35357"/>
                  </a:lnTo>
                  <a:lnTo>
                    <a:pt x="55667" y="37549"/>
                  </a:lnTo>
                  <a:lnTo>
                    <a:pt x="40039" y="31373"/>
                  </a:lnTo>
                  <a:cubicBezTo>
                    <a:pt x="40142" y="31270"/>
                    <a:pt x="40297" y="31218"/>
                    <a:pt x="40413" y="31102"/>
                  </a:cubicBezTo>
                  <a:cubicBezTo>
                    <a:pt x="40464" y="31102"/>
                    <a:pt x="40464" y="31167"/>
                    <a:pt x="40516" y="31167"/>
                  </a:cubicBezTo>
                  <a:cubicBezTo>
                    <a:pt x="40567" y="31167"/>
                    <a:pt x="40619" y="31102"/>
                    <a:pt x="40683" y="31102"/>
                  </a:cubicBezTo>
                  <a:cubicBezTo>
                    <a:pt x="40683" y="31102"/>
                    <a:pt x="40735" y="31051"/>
                    <a:pt x="40838" y="31051"/>
                  </a:cubicBezTo>
                  <a:close/>
                  <a:moveTo>
                    <a:pt x="25122" y="33308"/>
                  </a:moveTo>
                  <a:cubicBezTo>
                    <a:pt x="25558" y="33308"/>
                    <a:pt x="26031" y="33450"/>
                    <a:pt x="26280" y="33578"/>
                  </a:cubicBezTo>
                  <a:cubicBezTo>
                    <a:pt x="26435" y="33681"/>
                    <a:pt x="26435" y="33681"/>
                    <a:pt x="26383" y="33849"/>
                  </a:cubicBezTo>
                  <a:cubicBezTo>
                    <a:pt x="26332" y="33952"/>
                    <a:pt x="26229" y="34223"/>
                    <a:pt x="26602" y="34390"/>
                  </a:cubicBezTo>
                  <a:cubicBezTo>
                    <a:pt x="26757" y="34442"/>
                    <a:pt x="26925" y="34545"/>
                    <a:pt x="26976" y="34545"/>
                  </a:cubicBezTo>
                  <a:cubicBezTo>
                    <a:pt x="27196" y="34648"/>
                    <a:pt x="27247" y="34713"/>
                    <a:pt x="27402" y="34713"/>
                  </a:cubicBezTo>
                  <a:cubicBezTo>
                    <a:pt x="27518" y="34713"/>
                    <a:pt x="27621" y="34648"/>
                    <a:pt x="27789" y="34597"/>
                  </a:cubicBezTo>
                  <a:cubicBezTo>
                    <a:pt x="27995" y="34493"/>
                    <a:pt x="28214" y="34390"/>
                    <a:pt x="28537" y="34390"/>
                  </a:cubicBezTo>
                  <a:cubicBezTo>
                    <a:pt x="29014" y="34442"/>
                    <a:pt x="29723" y="34816"/>
                    <a:pt x="29981" y="35087"/>
                  </a:cubicBezTo>
                  <a:cubicBezTo>
                    <a:pt x="30200" y="35241"/>
                    <a:pt x="30471" y="35512"/>
                    <a:pt x="29555" y="37021"/>
                  </a:cubicBezTo>
                  <a:cubicBezTo>
                    <a:pt x="29285" y="37446"/>
                    <a:pt x="29014" y="37820"/>
                    <a:pt x="28756" y="38091"/>
                  </a:cubicBezTo>
                  <a:cubicBezTo>
                    <a:pt x="28640" y="38091"/>
                    <a:pt x="28163" y="37614"/>
                    <a:pt x="27724" y="37124"/>
                  </a:cubicBezTo>
                  <a:cubicBezTo>
                    <a:pt x="27944" y="37124"/>
                    <a:pt x="28266" y="37124"/>
                    <a:pt x="28588" y="37021"/>
                  </a:cubicBezTo>
                  <a:cubicBezTo>
                    <a:pt x="28962" y="36969"/>
                    <a:pt x="29181" y="36750"/>
                    <a:pt x="29233" y="36428"/>
                  </a:cubicBezTo>
                  <a:cubicBezTo>
                    <a:pt x="29233" y="36157"/>
                    <a:pt x="29130" y="35938"/>
                    <a:pt x="28962" y="35834"/>
                  </a:cubicBezTo>
                  <a:cubicBezTo>
                    <a:pt x="28859" y="35783"/>
                    <a:pt x="28537" y="35731"/>
                    <a:pt x="28047" y="35680"/>
                  </a:cubicBezTo>
                  <a:cubicBezTo>
                    <a:pt x="28047" y="35461"/>
                    <a:pt x="27892" y="35293"/>
                    <a:pt x="27673" y="35293"/>
                  </a:cubicBezTo>
                  <a:cubicBezTo>
                    <a:pt x="27466" y="35293"/>
                    <a:pt x="27299" y="35461"/>
                    <a:pt x="27299" y="35615"/>
                  </a:cubicBezTo>
                  <a:cubicBezTo>
                    <a:pt x="26925" y="35615"/>
                    <a:pt x="26499" y="35615"/>
                    <a:pt x="26061" y="35731"/>
                  </a:cubicBezTo>
                  <a:cubicBezTo>
                    <a:pt x="25365" y="35834"/>
                    <a:pt x="24888" y="36208"/>
                    <a:pt x="24617" y="36582"/>
                  </a:cubicBezTo>
                  <a:cubicBezTo>
                    <a:pt x="24449" y="36479"/>
                    <a:pt x="24127" y="36479"/>
                    <a:pt x="23804" y="36479"/>
                  </a:cubicBezTo>
                  <a:cubicBezTo>
                    <a:pt x="23642" y="36226"/>
                    <a:pt x="23472" y="36140"/>
                    <a:pt x="23117" y="36140"/>
                  </a:cubicBezTo>
                  <a:cubicBezTo>
                    <a:pt x="23022" y="36140"/>
                    <a:pt x="22912" y="36146"/>
                    <a:pt x="22786" y="36157"/>
                  </a:cubicBezTo>
                  <a:lnTo>
                    <a:pt x="22631" y="36157"/>
                  </a:lnTo>
                  <a:cubicBezTo>
                    <a:pt x="22786" y="35886"/>
                    <a:pt x="22953" y="35615"/>
                    <a:pt x="23160" y="35293"/>
                  </a:cubicBezTo>
                  <a:cubicBezTo>
                    <a:pt x="23211" y="35357"/>
                    <a:pt x="23327" y="35357"/>
                    <a:pt x="23482" y="35409"/>
                  </a:cubicBezTo>
                  <a:cubicBezTo>
                    <a:pt x="23645" y="35456"/>
                    <a:pt x="23783" y="35474"/>
                    <a:pt x="23900" y="35474"/>
                  </a:cubicBezTo>
                  <a:cubicBezTo>
                    <a:pt x="24171" y="35474"/>
                    <a:pt x="24325" y="35374"/>
                    <a:pt x="24398" y="35293"/>
                  </a:cubicBezTo>
                  <a:lnTo>
                    <a:pt x="24449" y="35293"/>
                  </a:lnTo>
                  <a:lnTo>
                    <a:pt x="24565" y="35357"/>
                  </a:lnTo>
                  <a:lnTo>
                    <a:pt x="24668" y="35357"/>
                  </a:lnTo>
                  <a:cubicBezTo>
                    <a:pt x="24720" y="35357"/>
                    <a:pt x="24720" y="35357"/>
                    <a:pt x="24720" y="35293"/>
                  </a:cubicBezTo>
                  <a:lnTo>
                    <a:pt x="24888" y="35087"/>
                  </a:lnTo>
                  <a:lnTo>
                    <a:pt x="25094" y="35190"/>
                  </a:lnTo>
                  <a:cubicBezTo>
                    <a:pt x="25115" y="35211"/>
                    <a:pt x="25139" y="35224"/>
                    <a:pt x="25163" y="35224"/>
                  </a:cubicBezTo>
                  <a:cubicBezTo>
                    <a:pt x="25197" y="35224"/>
                    <a:pt x="25231" y="35199"/>
                    <a:pt x="25261" y="35138"/>
                  </a:cubicBezTo>
                  <a:lnTo>
                    <a:pt x="25532" y="34713"/>
                  </a:lnTo>
                  <a:lnTo>
                    <a:pt x="25532" y="34597"/>
                  </a:lnTo>
                  <a:cubicBezTo>
                    <a:pt x="25532" y="34545"/>
                    <a:pt x="25532" y="34545"/>
                    <a:pt x="25468" y="34493"/>
                  </a:cubicBezTo>
                  <a:lnTo>
                    <a:pt x="25261" y="34390"/>
                  </a:lnTo>
                  <a:lnTo>
                    <a:pt x="25365" y="34171"/>
                  </a:lnTo>
                  <a:cubicBezTo>
                    <a:pt x="25416" y="34120"/>
                    <a:pt x="25365" y="34068"/>
                    <a:pt x="25416" y="34003"/>
                  </a:cubicBezTo>
                  <a:lnTo>
                    <a:pt x="24939" y="33746"/>
                  </a:lnTo>
                  <a:cubicBezTo>
                    <a:pt x="24889" y="33726"/>
                    <a:pt x="24849" y="33719"/>
                    <a:pt x="24817" y="33719"/>
                  </a:cubicBezTo>
                  <a:cubicBezTo>
                    <a:pt x="24741" y="33719"/>
                    <a:pt x="24704" y="33761"/>
                    <a:pt x="24668" y="33797"/>
                  </a:cubicBezTo>
                  <a:lnTo>
                    <a:pt x="24565" y="34003"/>
                  </a:lnTo>
                  <a:lnTo>
                    <a:pt x="24346" y="33900"/>
                  </a:lnTo>
                  <a:cubicBezTo>
                    <a:pt x="24320" y="33875"/>
                    <a:pt x="24307" y="33862"/>
                    <a:pt x="24294" y="33862"/>
                  </a:cubicBezTo>
                  <a:cubicBezTo>
                    <a:pt x="24281" y="33862"/>
                    <a:pt x="24269" y="33875"/>
                    <a:pt x="24243" y="33900"/>
                  </a:cubicBezTo>
                  <a:cubicBezTo>
                    <a:pt x="24243" y="33900"/>
                    <a:pt x="24178" y="33900"/>
                    <a:pt x="24178" y="33952"/>
                  </a:cubicBezTo>
                  <a:lnTo>
                    <a:pt x="24024" y="34223"/>
                  </a:lnTo>
                  <a:cubicBezTo>
                    <a:pt x="23972" y="34223"/>
                    <a:pt x="23920" y="34171"/>
                    <a:pt x="23920" y="34171"/>
                  </a:cubicBezTo>
                  <a:cubicBezTo>
                    <a:pt x="24075" y="33900"/>
                    <a:pt x="24243" y="33681"/>
                    <a:pt x="24346" y="33578"/>
                  </a:cubicBezTo>
                  <a:cubicBezTo>
                    <a:pt x="24523" y="33380"/>
                    <a:pt x="24813" y="33308"/>
                    <a:pt x="25122" y="33308"/>
                  </a:cubicBezTo>
                  <a:close/>
                  <a:moveTo>
                    <a:pt x="34017" y="29284"/>
                  </a:moveTo>
                  <a:lnTo>
                    <a:pt x="39226" y="31321"/>
                  </a:lnTo>
                  <a:cubicBezTo>
                    <a:pt x="39072" y="31489"/>
                    <a:pt x="38956" y="31644"/>
                    <a:pt x="38852" y="31811"/>
                  </a:cubicBezTo>
                  <a:cubicBezTo>
                    <a:pt x="37666" y="33681"/>
                    <a:pt x="38259" y="36647"/>
                    <a:pt x="39123" y="38633"/>
                  </a:cubicBezTo>
                  <a:cubicBezTo>
                    <a:pt x="39175" y="38787"/>
                    <a:pt x="39226" y="39007"/>
                    <a:pt x="39329" y="39161"/>
                  </a:cubicBezTo>
                  <a:lnTo>
                    <a:pt x="34017" y="36750"/>
                  </a:lnTo>
                  <a:lnTo>
                    <a:pt x="34017" y="29284"/>
                  </a:lnTo>
                  <a:close/>
                  <a:moveTo>
                    <a:pt x="23920" y="36750"/>
                  </a:moveTo>
                  <a:cubicBezTo>
                    <a:pt x="24178" y="36750"/>
                    <a:pt x="24398" y="36802"/>
                    <a:pt x="24449" y="36802"/>
                  </a:cubicBezTo>
                  <a:cubicBezTo>
                    <a:pt x="24617" y="37072"/>
                    <a:pt x="24668" y="38736"/>
                    <a:pt x="24294" y="39277"/>
                  </a:cubicBezTo>
                  <a:cubicBezTo>
                    <a:pt x="24294" y="39277"/>
                    <a:pt x="24075" y="39329"/>
                    <a:pt x="23856" y="39329"/>
                  </a:cubicBezTo>
                  <a:cubicBezTo>
                    <a:pt x="24075" y="38684"/>
                    <a:pt x="24178" y="37717"/>
                    <a:pt x="24024" y="37124"/>
                  </a:cubicBezTo>
                  <a:cubicBezTo>
                    <a:pt x="23972" y="36969"/>
                    <a:pt x="23972" y="36853"/>
                    <a:pt x="23920" y="36750"/>
                  </a:cubicBezTo>
                  <a:close/>
                  <a:moveTo>
                    <a:pt x="27151" y="35918"/>
                  </a:moveTo>
                  <a:cubicBezTo>
                    <a:pt x="28011" y="35918"/>
                    <a:pt x="28738" y="36068"/>
                    <a:pt x="28859" y="36105"/>
                  </a:cubicBezTo>
                  <a:cubicBezTo>
                    <a:pt x="28859" y="36157"/>
                    <a:pt x="28962" y="36260"/>
                    <a:pt x="28911" y="36376"/>
                  </a:cubicBezTo>
                  <a:cubicBezTo>
                    <a:pt x="28911" y="36531"/>
                    <a:pt x="28807" y="36698"/>
                    <a:pt x="28537" y="36750"/>
                  </a:cubicBezTo>
                  <a:cubicBezTo>
                    <a:pt x="27944" y="36853"/>
                    <a:pt x="27402" y="36853"/>
                    <a:pt x="27402" y="36853"/>
                  </a:cubicBezTo>
                  <a:cubicBezTo>
                    <a:pt x="27350" y="36853"/>
                    <a:pt x="27299" y="36905"/>
                    <a:pt x="27299" y="36969"/>
                  </a:cubicBezTo>
                  <a:cubicBezTo>
                    <a:pt x="27247" y="37021"/>
                    <a:pt x="27247" y="37072"/>
                    <a:pt x="27299" y="37124"/>
                  </a:cubicBezTo>
                  <a:cubicBezTo>
                    <a:pt x="27466" y="37292"/>
                    <a:pt x="28369" y="38310"/>
                    <a:pt x="28691" y="38413"/>
                  </a:cubicBezTo>
                  <a:cubicBezTo>
                    <a:pt x="28807" y="38413"/>
                    <a:pt x="28962" y="38413"/>
                    <a:pt x="29014" y="38362"/>
                  </a:cubicBezTo>
                  <a:cubicBezTo>
                    <a:pt x="29014" y="38362"/>
                    <a:pt x="29078" y="38310"/>
                    <a:pt x="29130" y="38259"/>
                  </a:cubicBezTo>
                  <a:cubicBezTo>
                    <a:pt x="29181" y="38413"/>
                    <a:pt x="29233" y="38581"/>
                    <a:pt x="29130" y="38839"/>
                  </a:cubicBezTo>
                  <a:cubicBezTo>
                    <a:pt x="29078" y="39058"/>
                    <a:pt x="28911" y="39161"/>
                    <a:pt x="28756" y="39277"/>
                  </a:cubicBezTo>
                  <a:cubicBezTo>
                    <a:pt x="28722" y="39292"/>
                    <a:pt x="28685" y="39299"/>
                    <a:pt x="28645" y="39299"/>
                  </a:cubicBezTo>
                  <a:cubicBezTo>
                    <a:pt x="28548" y="39299"/>
                    <a:pt x="28436" y="39262"/>
                    <a:pt x="28317" y="39226"/>
                  </a:cubicBezTo>
                  <a:cubicBezTo>
                    <a:pt x="28163" y="39161"/>
                    <a:pt x="27995" y="39058"/>
                    <a:pt x="27892" y="38955"/>
                  </a:cubicBezTo>
                  <a:cubicBezTo>
                    <a:pt x="27789" y="38903"/>
                    <a:pt x="27724" y="38787"/>
                    <a:pt x="27673" y="38787"/>
                  </a:cubicBezTo>
                  <a:cubicBezTo>
                    <a:pt x="27651" y="38766"/>
                    <a:pt x="27630" y="38753"/>
                    <a:pt x="27609" y="38753"/>
                  </a:cubicBezTo>
                  <a:cubicBezTo>
                    <a:pt x="27578" y="38753"/>
                    <a:pt x="27548" y="38779"/>
                    <a:pt x="27518" y="38839"/>
                  </a:cubicBezTo>
                  <a:cubicBezTo>
                    <a:pt x="27466" y="38903"/>
                    <a:pt x="27466" y="38955"/>
                    <a:pt x="27518" y="39007"/>
                  </a:cubicBezTo>
                  <a:cubicBezTo>
                    <a:pt x="27518" y="39007"/>
                    <a:pt x="27570" y="39110"/>
                    <a:pt x="27724" y="39161"/>
                  </a:cubicBezTo>
                  <a:cubicBezTo>
                    <a:pt x="27892" y="39329"/>
                    <a:pt x="27995" y="39548"/>
                    <a:pt x="27944" y="39651"/>
                  </a:cubicBezTo>
                  <a:cubicBezTo>
                    <a:pt x="27892" y="39806"/>
                    <a:pt x="27789" y="39870"/>
                    <a:pt x="27673" y="39922"/>
                  </a:cubicBezTo>
                  <a:cubicBezTo>
                    <a:pt x="27646" y="39931"/>
                    <a:pt x="27616" y="39935"/>
                    <a:pt x="27585" y="39935"/>
                  </a:cubicBezTo>
                  <a:cubicBezTo>
                    <a:pt x="27438" y="39935"/>
                    <a:pt x="27242" y="39841"/>
                    <a:pt x="26976" y="39703"/>
                  </a:cubicBezTo>
                  <a:cubicBezTo>
                    <a:pt x="26757" y="39600"/>
                    <a:pt x="26602" y="39484"/>
                    <a:pt x="26602" y="39432"/>
                  </a:cubicBezTo>
                  <a:cubicBezTo>
                    <a:pt x="26499" y="39432"/>
                    <a:pt x="26435" y="39432"/>
                    <a:pt x="26383" y="39484"/>
                  </a:cubicBezTo>
                  <a:cubicBezTo>
                    <a:pt x="26332" y="39600"/>
                    <a:pt x="26383" y="39651"/>
                    <a:pt x="26435" y="39703"/>
                  </a:cubicBezTo>
                  <a:cubicBezTo>
                    <a:pt x="26551" y="39806"/>
                    <a:pt x="26706" y="39870"/>
                    <a:pt x="26822" y="39922"/>
                  </a:cubicBezTo>
                  <a:cubicBezTo>
                    <a:pt x="26925" y="40025"/>
                    <a:pt x="26976" y="40077"/>
                    <a:pt x="27028" y="40128"/>
                  </a:cubicBezTo>
                  <a:cubicBezTo>
                    <a:pt x="27028" y="40128"/>
                    <a:pt x="27028" y="40193"/>
                    <a:pt x="26976" y="40244"/>
                  </a:cubicBezTo>
                  <a:cubicBezTo>
                    <a:pt x="26892" y="40301"/>
                    <a:pt x="26772" y="40342"/>
                    <a:pt x="26608" y="40342"/>
                  </a:cubicBezTo>
                  <a:cubicBezTo>
                    <a:pt x="26474" y="40342"/>
                    <a:pt x="26310" y="40314"/>
                    <a:pt x="26113" y="40244"/>
                  </a:cubicBezTo>
                  <a:cubicBezTo>
                    <a:pt x="25855" y="40128"/>
                    <a:pt x="25532" y="39870"/>
                    <a:pt x="25261" y="39600"/>
                  </a:cubicBezTo>
                  <a:lnTo>
                    <a:pt x="24939" y="39277"/>
                  </a:lnTo>
                  <a:cubicBezTo>
                    <a:pt x="24823" y="39226"/>
                    <a:pt x="24771" y="39161"/>
                    <a:pt x="24668" y="39110"/>
                  </a:cubicBezTo>
                  <a:cubicBezTo>
                    <a:pt x="24823" y="38684"/>
                    <a:pt x="24888" y="38091"/>
                    <a:pt x="24888" y="37820"/>
                  </a:cubicBezTo>
                  <a:cubicBezTo>
                    <a:pt x="24888" y="37614"/>
                    <a:pt x="24888" y="37124"/>
                    <a:pt x="24771" y="36853"/>
                  </a:cubicBezTo>
                  <a:cubicBezTo>
                    <a:pt x="25042" y="36531"/>
                    <a:pt x="25468" y="36105"/>
                    <a:pt x="26113" y="36002"/>
                  </a:cubicBezTo>
                  <a:cubicBezTo>
                    <a:pt x="26460" y="35941"/>
                    <a:pt x="26816" y="35918"/>
                    <a:pt x="27151" y="35918"/>
                  </a:cubicBezTo>
                  <a:close/>
                  <a:moveTo>
                    <a:pt x="14133" y="29606"/>
                  </a:moveTo>
                  <a:cubicBezTo>
                    <a:pt x="14404" y="29761"/>
                    <a:pt x="14675" y="29980"/>
                    <a:pt x="15049" y="30251"/>
                  </a:cubicBezTo>
                  <a:cubicBezTo>
                    <a:pt x="16390" y="31270"/>
                    <a:pt x="18118" y="34120"/>
                    <a:pt x="18698" y="35190"/>
                  </a:cubicBezTo>
                  <a:cubicBezTo>
                    <a:pt x="18814" y="35357"/>
                    <a:pt x="18866" y="35461"/>
                    <a:pt x="18917" y="35564"/>
                  </a:cubicBezTo>
                  <a:cubicBezTo>
                    <a:pt x="19176" y="35916"/>
                    <a:pt x="19294" y="36018"/>
                    <a:pt x="19470" y="36018"/>
                  </a:cubicBezTo>
                  <a:cubicBezTo>
                    <a:pt x="19514" y="36018"/>
                    <a:pt x="19560" y="36012"/>
                    <a:pt x="19614" y="36002"/>
                  </a:cubicBezTo>
                  <a:cubicBezTo>
                    <a:pt x="19665" y="36002"/>
                    <a:pt x="19730" y="35938"/>
                    <a:pt x="19781" y="35938"/>
                  </a:cubicBezTo>
                  <a:cubicBezTo>
                    <a:pt x="19988" y="36002"/>
                    <a:pt x="20104" y="36324"/>
                    <a:pt x="20104" y="36376"/>
                  </a:cubicBezTo>
                  <a:cubicBezTo>
                    <a:pt x="20104" y="36428"/>
                    <a:pt x="20155" y="36479"/>
                    <a:pt x="20207" y="36479"/>
                  </a:cubicBezTo>
                  <a:cubicBezTo>
                    <a:pt x="20207" y="36479"/>
                    <a:pt x="21664" y="36479"/>
                    <a:pt x="22566" y="36428"/>
                  </a:cubicBezTo>
                  <a:lnTo>
                    <a:pt x="22786" y="36428"/>
                  </a:lnTo>
                  <a:cubicBezTo>
                    <a:pt x="23482" y="36428"/>
                    <a:pt x="23482" y="36428"/>
                    <a:pt x="23753" y="37176"/>
                  </a:cubicBezTo>
                  <a:cubicBezTo>
                    <a:pt x="24024" y="38091"/>
                    <a:pt x="23534" y="39651"/>
                    <a:pt x="23327" y="39754"/>
                  </a:cubicBezTo>
                  <a:cubicBezTo>
                    <a:pt x="23243" y="39780"/>
                    <a:pt x="23053" y="39793"/>
                    <a:pt x="22791" y="39793"/>
                  </a:cubicBezTo>
                  <a:cubicBezTo>
                    <a:pt x="22528" y="39793"/>
                    <a:pt x="22193" y="39780"/>
                    <a:pt x="21819" y="39754"/>
                  </a:cubicBezTo>
                  <a:lnTo>
                    <a:pt x="20529" y="39754"/>
                  </a:lnTo>
                  <a:cubicBezTo>
                    <a:pt x="19020" y="39754"/>
                    <a:pt x="18221" y="39329"/>
                    <a:pt x="17409" y="38581"/>
                  </a:cubicBezTo>
                  <a:cubicBezTo>
                    <a:pt x="16506" y="37820"/>
                    <a:pt x="14301" y="34442"/>
                    <a:pt x="14301" y="34442"/>
                  </a:cubicBezTo>
                  <a:cubicBezTo>
                    <a:pt x="14249" y="34390"/>
                    <a:pt x="14185" y="34326"/>
                    <a:pt x="14133" y="34326"/>
                  </a:cubicBezTo>
                  <a:lnTo>
                    <a:pt x="14082" y="34390"/>
                  </a:lnTo>
                  <a:cubicBezTo>
                    <a:pt x="14030" y="34442"/>
                    <a:pt x="14030" y="34493"/>
                    <a:pt x="14030" y="34545"/>
                  </a:cubicBezTo>
                  <a:cubicBezTo>
                    <a:pt x="14082" y="34648"/>
                    <a:pt x="14894" y="35886"/>
                    <a:pt x="15745" y="37021"/>
                  </a:cubicBezTo>
                  <a:cubicBezTo>
                    <a:pt x="15642" y="39806"/>
                    <a:pt x="15642" y="40244"/>
                    <a:pt x="15797" y="40399"/>
                  </a:cubicBezTo>
                  <a:cubicBezTo>
                    <a:pt x="15861" y="40399"/>
                    <a:pt x="15861" y="40451"/>
                    <a:pt x="15913" y="40451"/>
                  </a:cubicBezTo>
                  <a:cubicBezTo>
                    <a:pt x="16184" y="40670"/>
                    <a:pt x="16764" y="41095"/>
                    <a:pt x="16068" y="42230"/>
                  </a:cubicBezTo>
                  <a:cubicBezTo>
                    <a:pt x="15505" y="43231"/>
                    <a:pt x="13888" y="43701"/>
                    <a:pt x="10644" y="43701"/>
                  </a:cubicBezTo>
                  <a:cubicBezTo>
                    <a:pt x="9876" y="43701"/>
                    <a:pt x="9018" y="43675"/>
                    <a:pt x="8060" y="43623"/>
                  </a:cubicBezTo>
                  <a:cubicBezTo>
                    <a:pt x="6074" y="43468"/>
                    <a:pt x="4836" y="43146"/>
                    <a:pt x="4411" y="42501"/>
                  </a:cubicBezTo>
                  <a:cubicBezTo>
                    <a:pt x="4140" y="42127"/>
                    <a:pt x="4256" y="41740"/>
                    <a:pt x="4359" y="41482"/>
                  </a:cubicBezTo>
                  <a:lnTo>
                    <a:pt x="4359" y="41418"/>
                  </a:lnTo>
                  <a:cubicBezTo>
                    <a:pt x="4411" y="41263"/>
                    <a:pt x="4514" y="41095"/>
                    <a:pt x="4630" y="40941"/>
                  </a:cubicBezTo>
                  <a:cubicBezTo>
                    <a:pt x="4901" y="40567"/>
                    <a:pt x="5275" y="40025"/>
                    <a:pt x="5275" y="39161"/>
                  </a:cubicBezTo>
                  <a:cubicBezTo>
                    <a:pt x="5275" y="38465"/>
                    <a:pt x="5597" y="35409"/>
                    <a:pt x="6397" y="32830"/>
                  </a:cubicBezTo>
                  <a:cubicBezTo>
                    <a:pt x="6887" y="33204"/>
                    <a:pt x="7415" y="33307"/>
                    <a:pt x="8009" y="33307"/>
                  </a:cubicBezTo>
                  <a:cubicBezTo>
                    <a:pt x="9517" y="33307"/>
                    <a:pt x="11077" y="32508"/>
                    <a:pt x="11722" y="32185"/>
                  </a:cubicBezTo>
                  <a:cubicBezTo>
                    <a:pt x="12251" y="31915"/>
                    <a:pt x="12960" y="31321"/>
                    <a:pt x="13489" y="30728"/>
                  </a:cubicBezTo>
                  <a:cubicBezTo>
                    <a:pt x="13811" y="30354"/>
                    <a:pt x="14030" y="29980"/>
                    <a:pt x="14133" y="29606"/>
                  </a:cubicBezTo>
                  <a:close/>
                  <a:moveTo>
                    <a:pt x="40464" y="30677"/>
                  </a:moveTo>
                  <a:lnTo>
                    <a:pt x="40464" y="30728"/>
                  </a:lnTo>
                  <a:cubicBezTo>
                    <a:pt x="40516" y="30780"/>
                    <a:pt x="40516" y="30844"/>
                    <a:pt x="40516" y="30844"/>
                  </a:cubicBezTo>
                  <a:cubicBezTo>
                    <a:pt x="39923" y="31102"/>
                    <a:pt x="39497" y="31489"/>
                    <a:pt x="39175" y="32018"/>
                  </a:cubicBezTo>
                  <a:cubicBezTo>
                    <a:pt x="38040" y="33746"/>
                    <a:pt x="38633" y="36582"/>
                    <a:pt x="39446" y="38465"/>
                  </a:cubicBezTo>
                  <a:cubicBezTo>
                    <a:pt x="40245" y="40348"/>
                    <a:pt x="40413" y="42011"/>
                    <a:pt x="39819" y="43197"/>
                  </a:cubicBezTo>
                  <a:cubicBezTo>
                    <a:pt x="39446" y="43945"/>
                    <a:pt x="38801" y="44487"/>
                    <a:pt x="37937" y="44706"/>
                  </a:cubicBezTo>
                  <a:cubicBezTo>
                    <a:pt x="37292" y="44912"/>
                    <a:pt x="36428" y="45028"/>
                    <a:pt x="35577" y="45028"/>
                  </a:cubicBezTo>
                  <a:cubicBezTo>
                    <a:pt x="34662" y="45028"/>
                    <a:pt x="32998" y="44912"/>
                    <a:pt x="31760" y="44164"/>
                  </a:cubicBezTo>
                  <a:cubicBezTo>
                    <a:pt x="31012" y="43739"/>
                    <a:pt x="30574" y="43146"/>
                    <a:pt x="30368" y="42385"/>
                  </a:cubicBezTo>
                  <a:cubicBezTo>
                    <a:pt x="30045" y="40992"/>
                    <a:pt x="30522" y="39651"/>
                    <a:pt x="30948" y="38465"/>
                  </a:cubicBezTo>
                  <a:cubicBezTo>
                    <a:pt x="31335" y="37395"/>
                    <a:pt x="31657" y="36428"/>
                    <a:pt x="31335" y="35615"/>
                  </a:cubicBezTo>
                  <a:cubicBezTo>
                    <a:pt x="30793" y="34274"/>
                    <a:pt x="29723" y="33952"/>
                    <a:pt x="29130" y="33849"/>
                  </a:cubicBezTo>
                  <a:cubicBezTo>
                    <a:pt x="28962" y="33797"/>
                    <a:pt x="28807" y="33797"/>
                    <a:pt x="28640" y="33797"/>
                  </a:cubicBezTo>
                  <a:cubicBezTo>
                    <a:pt x="28485" y="33797"/>
                    <a:pt x="28369" y="33849"/>
                    <a:pt x="28266" y="33849"/>
                  </a:cubicBezTo>
                  <a:cubicBezTo>
                    <a:pt x="27944" y="33900"/>
                    <a:pt x="27621" y="34120"/>
                    <a:pt x="27402" y="34274"/>
                  </a:cubicBezTo>
                  <a:cubicBezTo>
                    <a:pt x="27350" y="34326"/>
                    <a:pt x="27350" y="34390"/>
                    <a:pt x="27299" y="34390"/>
                  </a:cubicBezTo>
                  <a:cubicBezTo>
                    <a:pt x="27247" y="34390"/>
                    <a:pt x="27196" y="34326"/>
                    <a:pt x="27144" y="34326"/>
                  </a:cubicBezTo>
                  <a:cubicBezTo>
                    <a:pt x="27299" y="34120"/>
                    <a:pt x="27724" y="33746"/>
                    <a:pt x="28266" y="33630"/>
                  </a:cubicBezTo>
                  <a:cubicBezTo>
                    <a:pt x="28364" y="33614"/>
                    <a:pt x="28487" y="33603"/>
                    <a:pt x="28629" y="33603"/>
                  </a:cubicBezTo>
                  <a:cubicBezTo>
                    <a:pt x="28953" y="33603"/>
                    <a:pt x="29377" y="33660"/>
                    <a:pt x="29826" y="33849"/>
                  </a:cubicBezTo>
                  <a:cubicBezTo>
                    <a:pt x="30626" y="34120"/>
                    <a:pt x="31167" y="34713"/>
                    <a:pt x="31490" y="35512"/>
                  </a:cubicBezTo>
                  <a:cubicBezTo>
                    <a:pt x="31863" y="36428"/>
                    <a:pt x="31490" y="37446"/>
                    <a:pt x="31116" y="38517"/>
                  </a:cubicBezTo>
                  <a:cubicBezTo>
                    <a:pt x="30690" y="39754"/>
                    <a:pt x="30252" y="40992"/>
                    <a:pt x="30574" y="42333"/>
                  </a:cubicBezTo>
                  <a:cubicBezTo>
                    <a:pt x="30742" y="43030"/>
                    <a:pt x="31167" y="43571"/>
                    <a:pt x="31863" y="43997"/>
                  </a:cubicBezTo>
                  <a:cubicBezTo>
                    <a:pt x="32865" y="44595"/>
                    <a:pt x="34261" y="44807"/>
                    <a:pt x="35529" y="44807"/>
                  </a:cubicBezTo>
                  <a:cubicBezTo>
                    <a:pt x="36448" y="44807"/>
                    <a:pt x="37300" y="44696"/>
                    <a:pt x="37885" y="44538"/>
                  </a:cubicBezTo>
                  <a:cubicBezTo>
                    <a:pt x="38685" y="44319"/>
                    <a:pt x="39329" y="43842"/>
                    <a:pt x="39652" y="43094"/>
                  </a:cubicBezTo>
                  <a:cubicBezTo>
                    <a:pt x="40193" y="41959"/>
                    <a:pt x="40090" y="40348"/>
                    <a:pt x="39278" y="38581"/>
                  </a:cubicBezTo>
                  <a:cubicBezTo>
                    <a:pt x="38427" y="36647"/>
                    <a:pt x="37885" y="33746"/>
                    <a:pt x="39007" y="31915"/>
                  </a:cubicBezTo>
                  <a:cubicBezTo>
                    <a:pt x="39175" y="31644"/>
                    <a:pt x="39394" y="31373"/>
                    <a:pt x="39600" y="31218"/>
                  </a:cubicBezTo>
                  <a:cubicBezTo>
                    <a:pt x="39871" y="30999"/>
                    <a:pt x="40142" y="30780"/>
                    <a:pt x="40464" y="30677"/>
                  </a:cubicBezTo>
                  <a:close/>
                  <a:moveTo>
                    <a:pt x="39819" y="31541"/>
                  </a:moveTo>
                  <a:lnTo>
                    <a:pt x="55512" y="37820"/>
                  </a:lnTo>
                  <a:lnTo>
                    <a:pt x="55512" y="46473"/>
                  </a:lnTo>
                  <a:lnTo>
                    <a:pt x="40039" y="39484"/>
                  </a:lnTo>
                  <a:cubicBezTo>
                    <a:pt x="39923" y="39110"/>
                    <a:pt x="39819" y="38787"/>
                    <a:pt x="39652" y="38413"/>
                  </a:cubicBezTo>
                  <a:cubicBezTo>
                    <a:pt x="38852" y="36531"/>
                    <a:pt x="38259" y="33797"/>
                    <a:pt x="39329" y="32134"/>
                  </a:cubicBezTo>
                  <a:cubicBezTo>
                    <a:pt x="39446" y="31915"/>
                    <a:pt x="39600" y="31695"/>
                    <a:pt x="39819" y="31541"/>
                  </a:cubicBezTo>
                  <a:close/>
                  <a:moveTo>
                    <a:pt x="66524" y="35564"/>
                  </a:moveTo>
                  <a:lnTo>
                    <a:pt x="66524" y="43520"/>
                  </a:lnTo>
                  <a:lnTo>
                    <a:pt x="55835" y="46473"/>
                  </a:lnTo>
                  <a:lnTo>
                    <a:pt x="55835" y="37820"/>
                  </a:lnTo>
                  <a:lnTo>
                    <a:pt x="66524" y="35564"/>
                  </a:lnTo>
                  <a:close/>
                  <a:moveTo>
                    <a:pt x="22129" y="41160"/>
                  </a:moveTo>
                  <a:cubicBezTo>
                    <a:pt x="23525" y="41160"/>
                    <a:pt x="24687" y="41217"/>
                    <a:pt x="24991" y="43197"/>
                  </a:cubicBezTo>
                  <a:cubicBezTo>
                    <a:pt x="25145" y="44113"/>
                    <a:pt x="25145" y="45028"/>
                    <a:pt x="24565" y="45776"/>
                  </a:cubicBezTo>
                  <a:cubicBezTo>
                    <a:pt x="23650" y="46898"/>
                    <a:pt x="21445" y="47491"/>
                    <a:pt x="17847" y="47710"/>
                  </a:cubicBezTo>
                  <a:cubicBezTo>
                    <a:pt x="16510" y="47774"/>
                    <a:pt x="15280" y="47806"/>
                    <a:pt x="14155" y="47806"/>
                  </a:cubicBezTo>
                  <a:cubicBezTo>
                    <a:pt x="9582" y="47806"/>
                    <a:pt x="6746" y="47278"/>
                    <a:pt x="5546" y="46202"/>
                  </a:cubicBezTo>
                  <a:cubicBezTo>
                    <a:pt x="4579" y="45351"/>
                    <a:pt x="4785" y="43997"/>
                    <a:pt x="5004" y="43300"/>
                  </a:cubicBezTo>
                  <a:lnTo>
                    <a:pt x="5004" y="43300"/>
                  </a:lnTo>
                  <a:cubicBezTo>
                    <a:pt x="5700" y="43623"/>
                    <a:pt x="6719" y="43842"/>
                    <a:pt x="8060" y="43894"/>
                  </a:cubicBezTo>
                  <a:cubicBezTo>
                    <a:pt x="9092" y="43945"/>
                    <a:pt x="9994" y="43997"/>
                    <a:pt x="10807" y="43997"/>
                  </a:cubicBezTo>
                  <a:cubicBezTo>
                    <a:pt x="14082" y="43997"/>
                    <a:pt x="15694" y="43520"/>
                    <a:pt x="16338" y="42385"/>
                  </a:cubicBezTo>
                  <a:cubicBezTo>
                    <a:pt x="16442" y="42282"/>
                    <a:pt x="16506" y="42127"/>
                    <a:pt x="16558" y="42011"/>
                  </a:cubicBezTo>
                  <a:cubicBezTo>
                    <a:pt x="18440" y="41212"/>
                    <a:pt x="20207" y="41160"/>
                    <a:pt x="21445" y="41160"/>
                  </a:cubicBezTo>
                  <a:lnTo>
                    <a:pt x="21870" y="41160"/>
                  </a:lnTo>
                  <a:cubicBezTo>
                    <a:pt x="21957" y="41160"/>
                    <a:pt x="22044" y="41160"/>
                    <a:pt x="22129" y="41160"/>
                  </a:cubicBezTo>
                  <a:close/>
                  <a:moveTo>
                    <a:pt x="40890" y="0"/>
                  </a:moveTo>
                  <a:lnTo>
                    <a:pt x="39007" y="426"/>
                  </a:lnTo>
                  <a:lnTo>
                    <a:pt x="38956" y="478"/>
                  </a:lnTo>
                  <a:lnTo>
                    <a:pt x="38904" y="478"/>
                  </a:lnTo>
                  <a:lnTo>
                    <a:pt x="38904" y="542"/>
                  </a:lnTo>
                  <a:lnTo>
                    <a:pt x="38852" y="594"/>
                  </a:lnTo>
                  <a:lnTo>
                    <a:pt x="38104" y="22295"/>
                  </a:lnTo>
                  <a:cubicBezTo>
                    <a:pt x="38104" y="22347"/>
                    <a:pt x="38156" y="22398"/>
                    <a:pt x="38208" y="22463"/>
                  </a:cubicBezTo>
                  <a:lnTo>
                    <a:pt x="50612" y="26705"/>
                  </a:lnTo>
                  <a:cubicBezTo>
                    <a:pt x="50406" y="27182"/>
                    <a:pt x="50135" y="27827"/>
                    <a:pt x="49916" y="28588"/>
                  </a:cubicBezTo>
                  <a:lnTo>
                    <a:pt x="49490" y="28420"/>
                  </a:lnTo>
                  <a:lnTo>
                    <a:pt x="49490" y="27879"/>
                  </a:lnTo>
                  <a:lnTo>
                    <a:pt x="49490" y="27827"/>
                  </a:lnTo>
                  <a:lnTo>
                    <a:pt x="49439" y="27775"/>
                  </a:lnTo>
                  <a:lnTo>
                    <a:pt x="49387" y="27724"/>
                  </a:lnTo>
                  <a:lnTo>
                    <a:pt x="43520" y="25944"/>
                  </a:lnTo>
                  <a:cubicBezTo>
                    <a:pt x="43520" y="25893"/>
                    <a:pt x="43469" y="25893"/>
                    <a:pt x="43469" y="25893"/>
                  </a:cubicBezTo>
                  <a:lnTo>
                    <a:pt x="37718" y="27234"/>
                  </a:lnTo>
                  <a:lnTo>
                    <a:pt x="37666" y="27234"/>
                  </a:lnTo>
                  <a:lnTo>
                    <a:pt x="37614" y="27298"/>
                  </a:lnTo>
                  <a:lnTo>
                    <a:pt x="37614" y="27350"/>
                  </a:lnTo>
                  <a:lnTo>
                    <a:pt x="37614" y="28149"/>
                  </a:lnTo>
                  <a:lnTo>
                    <a:pt x="33849" y="28910"/>
                  </a:lnTo>
                  <a:lnTo>
                    <a:pt x="33798" y="28910"/>
                  </a:lnTo>
                  <a:lnTo>
                    <a:pt x="33798" y="28962"/>
                  </a:lnTo>
                  <a:lnTo>
                    <a:pt x="33746" y="28962"/>
                  </a:lnTo>
                  <a:lnTo>
                    <a:pt x="33746" y="29013"/>
                  </a:lnTo>
                  <a:lnTo>
                    <a:pt x="33746" y="29065"/>
                  </a:lnTo>
                  <a:lnTo>
                    <a:pt x="33746" y="36853"/>
                  </a:lnTo>
                  <a:cubicBezTo>
                    <a:pt x="33746" y="36905"/>
                    <a:pt x="33746" y="36969"/>
                    <a:pt x="33798" y="36969"/>
                  </a:cubicBezTo>
                  <a:lnTo>
                    <a:pt x="39446" y="39548"/>
                  </a:lnTo>
                  <a:cubicBezTo>
                    <a:pt x="39871" y="40889"/>
                    <a:pt x="39923" y="42127"/>
                    <a:pt x="39497" y="43030"/>
                  </a:cubicBezTo>
                  <a:cubicBezTo>
                    <a:pt x="39175" y="43674"/>
                    <a:pt x="38582" y="44164"/>
                    <a:pt x="37834" y="44384"/>
                  </a:cubicBezTo>
                  <a:cubicBezTo>
                    <a:pt x="37292" y="44535"/>
                    <a:pt x="36504" y="44633"/>
                    <a:pt x="35648" y="44633"/>
                  </a:cubicBezTo>
                  <a:cubicBezTo>
                    <a:pt x="34384" y="44633"/>
                    <a:pt x="32971" y="44419"/>
                    <a:pt x="31980" y="43842"/>
                  </a:cubicBezTo>
                  <a:cubicBezTo>
                    <a:pt x="31335" y="43468"/>
                    <a:pt x="30896" y="42927"/>
                    <a:pt x="30742" y="42333"/>
                  </a:cubicBezTo>
                  <a:cubicBezTo>
                    <a:pt x="30419" y="40992"/>
                    <a:pt x="30896" y="39754"/>
                    <a:pt x="31270" y="38633"/>
                  </a:cubicBezTo>
                  <a:cubicBezTo>
                    <a:pt x="31709" y="37498"/>
                    <a:pt x="32083" y="36428"/>
                    <a:pt x="31709" y="35461"/>
                  </a:cubicBezTo>
                  <a:cubicBezTo>
                    <a:pt x="31335" y="34597"/>
                    <a:pt x="30742" y="33952"/>
                    <a:pt x="29878" y="33630"/>
                  </a:cubicBezTo>
                  <a:cubicBezTo>
                    <a:pt x="29448" y="33492"/>
                    <a:pt x="29018" y="33446"/>
                    <a:pt x="28668" y="33446"/>
                  </a:cubicBezTo>
                  <a:cubicBezTo>
                    <a:pt x="28494" y="33446"/>
                    <a:pt x="28339" y="33458"/>
                    <a:pt x="28214" y="33475"/>
                  </a:cubicBezTo>
                  <a:cubicBezTo>
                    <a:pt x="27789" y="33526"/>
                    <a:pt x="27402" y="33797"/>
                    <a:pt x="27144" y="34003"/>
                  </a:cubicBezTo>
                  <a:cubicBezTo>
                    <a:pt x="27080" y="33952"/>
                    <a:pt x="27028" y="33952"/>
                    <a:pt x="27028" y="33900"/>
                  </a:cubicBezTo>
                  <a:lnTo>
                    <a:pt x="27028" y="33797"/>
                  </a:lnTo>
                  <a:cubicBezTo>
                    <a:pt x="26976" y="33578"/>
                    <a:pt x="26602" y="33423"/>
                    <a:pt x="26435" y="33307"/>
                  </a:cubicBezTo>
                  <a:cubicBezTo>
                    <a:pt x="26159" y="33188"/>
                    <a:pt x="25629" y="33030"/>
                    <a:pt x="25116" y="33030"/>
                  </a:cubicBezTo>
                  <a:cubicBezTo>
                    <a:pt x="24742" y="33030"/>
                    <a:pt x="24377" y="33114"/>
                    <a:pt x="24127" y="33359"/>
                  </a:cubicBezTo>
                  <a:cubicBezTo>
                    <a:pt x="24024" y="33475"/>
                    <a:pt x="23856" y="33746"/>
                    <a:pt x="23650" y="34003"/>
                  </a:cubicBezTo>
                  <a:cubicBezTo>
                    <a:pt x="23418" y="33922"/>
                    <a:pt x="23113" y="33793"/>
                    <a:pt x="22791" y="33793"/>
                  </a:cubicBezTo>
                  <a:cubicBezTo>
                    <a:pt x="22503" y="33793"/>
                    <a:pt x="22201" y="33895"/>
                    <a:pt x="21922" y="34223"/>
                  </a:cubicBezTo>
                  <a:cubicBezTo>
                    <a:pt x="21496" y="34713"/>
                    <a:pt x="21342" y="35615"/>
                    <a:pt x="21277" y="36157"/>
                  </a:cubicBezTo>
                  <a:lnTo>
                    <a:pt x="20310" y="36157"/>
                  </a:lnTo>
                  <a:cubicBezTo>
                    <a:pt x="20258" y="35938"/>
                    <a:pt x="20104" y="35680"/>
                    <a:pt x="19833" y="35680"/>
                  </a:cubicBezTo>
                  <a:cubicBezTo>
                    <a:pt x="19665" y="35680"/>
                    <a:pt x="19614" y="35680"/>
                    <a:pt x="19510" y="35731"/>
                  </a:cubicBezTo>
                  <a:cubicBezTo>
                    <a:pt x="19499" y="35731"/>
                    <a:pt x="19488" y="35734"/>
                    <a:pt x="19475" y="35734"/>
                  </a:cubicBezTo>
                  <a:cubicBezTo>
                    <a:pt x="19429" y="35734"/>
                    <a:pt x="19360" y="35702"/>
                    <a:pt x="19188" y="35409"/>
                  </a:cubicBezTo>
                  <a:cubicBezTo>
                    <a:pt x="19137" y="35357"/>
                    <a:pt x="19085" y="35190"/>
                    <a:pt x="18969" y="35035"/>
                  </a:cubicBezTo>
                  <a:cubicBezTo>
                    <a:pt x="18324" y="33952"/>
                    <a:pt x="16609" y="31051"/>
                    <a:pt x="15268" y="30032"/>
                  </a:cubicBezTo>
                  <a:cubicBezTo>
                    <a:pt x="14830" y="29710"/>
                    <a:pt x="14456" y="29490"/>
                    <a:pt x="14185" y="29336"/>
                  </a:cubicBezTo>
                  <a:cubicBezTo>
                    <a:pt x="14185" y="29284"/>
                    <a:pt x="14249" y="29232"/>
                    <a:pt x="14249" y="29116"/>
                  </a:cubicBezTo>
                  <a:cubicBezTo>
                    <a:pt x="14249" y="28846"/>
                    <a:pt x="14133" y="28588"/>
                    <a:pt x="13979" y="28369"/>
                  </a:cubicBezTo>
                  <a:lnTo>
                    <a:pt x="13979" y="28369"/>
                  </a:lnTo>
                  <a:cubicBezTo>
                    <a:pt x="14151" y="28385"/>
                    <a:pt x="14336" y="28397"/>
                    <a:pt x="14534" y="28397"/>
                  </a:cubicBezTo>
                  <a:cubicBezTo>
                    <a:pt x="14941" y="28397"/>
                    <a:pt x="15401" y="28349"/>
                    <a:pt x="15913" y="28201"/>
                  </a:cubicBezTo>
                  <a:cubicBezTo>
                    <a:pt x="18002" y="27775"/>
                    <a:pt x="18440" y="25738"/>
                    <a:pt x="18440" y="25686"/>
                  </a:cubicBezTo>
                  <a:cubicBezTo>
                    <a:pt x="18440" y="25686"/>
                    <a:pt x="18440" y="25622"/>
                    <a:pt x="18376" y="25570"/>
                  </a:cubicBezTo>
                  <a:cubicBezTo>
                    <a:pt x="18376" y="25570"/>
                    <a:pt x="18324" y="25519"/>
                    <a:pt x="18273" y="25519"/>
                  </a:cubicBezTo>
                  <a:cubicBezTo>
                    <a:pt x="18273" y="25519"/>
                    <a:pt x="16287" y="25467"/>
                    <a:pt x="15539" y="24397"/>
                  </a:cubicBezTo>
                  <a:cubicBezTo>
                    <a:pt x="15371" y="24178"/>
                    <a:pt x="15268" y="23907"/>
                    <a:pt x="15268" y="23636"/>
                  </a:cubicBezTo>
                  <a:lnTo>
                    <a:pt x="15268" y="23636"/>
                  </a:lnTo>
                  <a:cubicBezTo>
                    <a:pt x="15964" y="23855"/>
                    <a:pt x="16609" y="23907"/>
                    <a:pt x="17202" y="23907"/>
                  </a:cubicBezTo>
                  <a:cubicBezTo>
                    <a:pt x="18118" y="23907"/>
                    <a:pt x="18866" y="23752"/>
                    <a:pt x="19085" y="23481"/>
                  </a:cubicBezTo>
                  <a:cubicBezTo>
                    <a:pt x="19291" y="23314"/>
                    <a:pt x="19291" y="22940"/>
                    <a:pt x="19343" y="22669"/>
                  </a:cubicBezTo>
                  <a:cubicBezTo>
                    <a:pt x="19510" y="22669"/>
                    <a:pt x="19665" y="22618"/>
                    <a:pt x="19781" y="22566"/>
                  </a:cubicBezTo>
                  <a:cubicBezTo>
                    <a:pt x="19884" y="22566"/>
                    <a:pt x="19884" y="22514"/>
                    <a:pt x="19884" y="22463"/>
                  </a:cubicBezTo>
                  <a:cubicBezTo>
                    <a:pt x="19884" y="22398"/>
                    <a:pt x="19884" y="21599"/>
                    <a:pt x="19833" y="21225"/>
                  </a:cubicBezTo>
                  <a:lnTo>
                    <a:pt x="20632" y="20039"/>
                  </a:lnTo>
                  <a:cubicBezTo>
                    <a:pt x="20697" y="19987"/>
                    <a:pt x="20632" y="19884"/>
                    <a:pt x="20581" y="19884"/>
                  </a:cubicBezTo>
                  <a:cubicBezTo>
                    <a:pt x="20581" y="19819"/>
                    <a:pt x="20104" y="19394"/>
                    <a:pt x="19343" y="19123"/>
                  </a:cubicBezTo>
                  <a:cubicBezTo>
                    <a:pt x="19343" y="18530"/>
                    <a:pt x="19188" y="15371"/>
                    <a:pt x="17795" y="14404"/>
                  </a:cubicBezTo>
                  <a:cubicBezTo>
                    <a:pt x="17950" y="14236"/>
                    <a:pt x="18118" y="13914"/>
                    <a:pt x="18169" y="13643"/>
                  </a:cubicBezTo>
                  <a:cubicBezTo>
                    <a:pt x="18324" y="13217"/>
                    <a:pt x="18698" y="11760"/>
                    <a:pt x="17795" y="10471"/>
                  </a:cubicBezTo>
                  <a:cubicBezTo>
                    <a:pt x="17254" y="9775"/>
                    <a:pt x="16764" y="9349"/>
                    <a:pt x="16338" y="8975"/>
                  </a:cubicBezTo>
                  <a:cubicBezTo>
                    <a:pt x="15694" y="8382"/>
                    <a:pt x="15217" y="8008"/>
                    <a:pt x="15152" y="7196"/>
                  </a:cubicBezTo>
                  <a:cubicBezTo>
                    <a:pt x="15152" y="7144"/>
                    <a:pt x="15101" y="7092"/>
                    <a:pt x="15049" y="7092"/>
                  </a:cubicBezTo>
                  <a:cubicBezTo>
                    <a:pt x="14997" y="7092"/>
                    <a:pt x="14946" y="7092"/>
                    <a:pt x="14894" y="7144"/>
                  </a:cubicBezTo>
                  <a:cubicBezTo>
                    <a:pt x="14894" y="7196"/>
                    <a:pt x="14301" y="7892"/>
                    <a:pt x="14353" y="9078"/>
                  </a:cubicBezTo>
                  <a:cubicBezTo>
                    <a:pt x="13422" y="8408"/>
                    <a:pt x="11942" y="7786"/>
                    <a:pt x="9867" y="7786"/>
                  </a:cubicBezTo>
                  <a:cubicBezTo>
                    <a:pt x="9786" y="7786"/>
                    <a:pt x="9703" y="7787"/>
                    <a:pt x="9620" y="7789"/>
                  </a:cubicBezTo>
                  <a:cubicBezTo>
                    <a:pt x="9569" y="7789"/>
                    <a:pt x="9517" y="7789"/>
                    <a:pt x="9466" y="7840"/>
                  </a:cubicBezTo>
                  <a:cubicBezTo>
                    <a:pt x="9466" y="7956"/>
                    <a:pt x="9517" y="8008"/>
                    <a:pt x="9569" y="8008"/>
                  </a:cubicBezTo>
                  <a:cubicBezTo>
                    <a:pt x="9569" y="8060"/>
                    <a:pt x="10536" y="8704"/>
                    <a:pt x="10858" y="9723"/>
                  </a:cubicBezTo>
                  <a:lnTo>
                    <a:pt x="10213" y="9723"/>
                  </a:lnTo>
                  <a:cubicBezTo>
                    <a:pt x="7802" y="9723"/>
                    <a:pt x="6564" y="9181"/>
                    <a:pt x="5971" y="7956"/>
                  </a:cubicBezTo>
                  <a:cubicBezTo>
                    <a:pt x="5971" y="7892"/>
                    <a:pt x="5920" y="7840"/>
                    <a:pt x="5804" y="7840"/>
                  </a:cubicBezTo>
                  <a:cubicBezTo>
                    <a:pt x="5752" y="7892"/>
                    <a:pt x="5700" y="7956"/>
                    <a:pt x="5700" y="8008"/>
                  </a:cubicBezTo>
                  <a:cubicBezTo>
                    <a:pt x="5700" y="8111"/>
                    <a:pt x="5700" y="9942"/>
                    <a:pt x="6448" y="11232"/>
                  </a:cubicBezTo>
                  <a:cubicBezTo>
                    <a:pt x="6352" y="11225"/>
                    <a:pt x="6239" y="11220"/>
                    <a:pt x="6111" y="11220"/>
                  </a:cubicBezTo>
                  <a:cubicBezTo>
                    <a:pt x="5248" y="11220"/>
                    <a:pt x="3726" y="11446"/>
                    <a:pt x="2322" y="12895"/>
                  </a:cubicBezTo>
                  <a:cubicBezTo>
                    <a:pt x="2258" y="12947"/>
                    <a:pt x="2258" y="12998"/>
                    <a:pt x="2322" y="13050"/>
                  </a:cubicBezTo>
                  <a:cubicBezTo>
                    <a:pt x="2322" y="13096"/>
                    <a:pt x="2348" y="13135"/>
                    <a:pt x="2382" y="13135"/>
                  </a:cubicBezTo>
                  <a:cubicBezTo>
                    <a:pt x="2396" y="13135"/>
                    <a:pt x="2410" y="13129"/>
                    <a:pt x="2425" y="13114"/>
                  </a:cubicBezTo>
                  <a:cubicBezTo>
                    <a:pt x="2434" y="13114"/>
                    <a:pt x="2474" y="13112"/>
                    <a:pt x="2536" y="13112"/>
                  </a:cubicBezTo>
                  <a:cubicBezTo>
                    <a:pt x="2822" y="13112"/>
                    <a:pt x="3574" y="13156"/>
                    <a:pt x="3934" y="13643"/>
                  </a:cubicBezTo>
                  <a:cubicBezTo>
                    <a:pt x="3289" y="14184"/>
                    <a:pt x="1" y="17305"/>
                    <a:pt x="3121" y="22991"/>
                  </a:cubicBezTo>
                  <a:cubicBezTo>
                    <a:pt x="4514" y="25467"/>
                    <a:pt x="6190" y="26589"/>
                    <a:pt x="7686" y="26976"/>
                  </a:cubicBezTo>
                  <a:cubicBezTo>
                    <a:pt x="7854" y="27027"/>
                    <a:pt x="8009" y="27079"/>
                    <a:pt x="8176" y="27131"/>
                  </a:cubicBezTo>
                  <a:cubicBezTo>
                    <a:pt x="8872" y="27234"/>
                    <a:pt x="9350" y="27350"/>
                    <a:pt x="9672" y="27453"/>
                  </a:cubicBezTo>
                  <a:cubicBezTo>
                    <a:pt x="9143" y="27556"/>
                    <a:pt x="8382" y="27724"/>
                    <a:pt x="7854" y="27995"/>
                  </a:cubicBezTo>
                  <a:cubicBezTo>
                    <a:pt x="7093" y="28369"/>
                    <a:pt x="5920" y="29761"/>
                    <a:pt x="5700" y="31102"/>
                  </a:cubicBezTo>
                  <a:cubicBezTo>
                    <a:pt x="5597" y="31695"/>
                    <a:pt x="5752" y="32237"/>
                    <a:pt x="6190" y="32662"/>
                  </a:cubicBezTo>
                  <a:cubicBezTo>
                    <a:pt x="5275" y="35409"/>
                    <a:pt x="4952" y="38736"/>
                    <a:pt x="4952" y="39161"/>
                  </a:cubicBezTo>
                  <a:cubicBezTo>
                    <a:pt x="4952" y="39922"/>
                    <a:pt x="4630" y="40399"/>
                    <a:pt x="4411" y="40773"/>
                  </a:cubicBezTo>
                  <a:cubicBezTo>
                    <a:pt x="4256" y="40992"/>
                    <a:pt x="4140" y="41160"/>
                    <a:pt x="4089" y="41366"/>
                  </a:cubicBezTo>
                  <a:lnTo>
                    <a:pt x="4037" y="41418"/>
                  </a:lnTo>
                  <a:cubicBezTo>
                    <a:pt x="3985" y="41689"/>
                    <a:pt x="3818" y="42179"/>
                    <a:pt x="4140" y="42656"/>
                  </a:cubicBezTo>
                  <a:cubicBezTo>
                    <a:pt x="4308" y="42875"/>
                    <a:pt x="4514" y="43030"/>
                    <a:pt x="4785" y="43197"/>
                  </a:cubicBezTo>
                  <a:cubicBezTo>
                    <a:pt x="4514" y="43945"/>
                    <a:pt x="4192" y="45454"/>
                    <a:pt x="5326" y="46421"/>
                  </a:cubicBezTo>
                  <a:cubicBezTo>
                    <a:pt x="6616" y="47543"/>
                    <a:pt x="9414" y="48084"/>
                    <a:pt x="14030" y="48084"/>
                  </a:cubicBezTo>
                  <a:cubicBezTo>
                    <a:pt x="15152" y="48084"/>
                    <a:pt x="16442" y="48033"/>
                    <a:pt x="17847" y="47981"/>
                  </a:cubicBezTo>
                  <a:cubicBezTo>
                    <a:pt x="21599" y="47814"/>
                    <a:pt x="23804" y="47169"/>
                    <a:pt x="24771" y="45995"/>
                  </a:cubicBezTo>
                  <a:cubicBezTo>
                    <a:pt x="25468" y="45131"/>
                    <a:pt x="25416" y="44113"/>
                    <a:pt x="25261" y="43146"/>
                  </a:cubicBezTo>
                  <a:cubicBezTo>
                    <a:pt x="24981" y="41138"/>
                    <a:pt x="23764" y="40877"/>
                    <a:pt x="22459" y="40877"/>
                  </a:cubicBezTo>
                  <a:cubicBezTo>
                    <a:pt x="22263" y="40877"/>
                    <a:pt x="22066" y="40882"/>
                    <a:pt x="21870" y="40889"/>
                  </a:cubicBezTo>
                  <a:lnTo>
                    <a:pt x="21445" y="40889"/>
                  </a:lnTo>
                  <a:cubicBezTo>
                    <a:pt x="20310" y="40889"/>
                    <a:pt x="18543" y="40889"/>
                    <a:pt x="16661" y="41637"/>
                  </a:cubicBezTo>
                  <a:cubicBezTo>
                    <a:pt x="16828" y="40838"/>
                    <a:pt x="16287" y="40399"/>
                    <a:pt x="16068" y="40244"/>
                  </a:cubicBezTo>
                  <a:cubicBezTo>
                    <a:pt x="16068" y="40244"/>
                    <a:pt x="16068" y="40193"/>
                    <a:pt x="16016" y="40193"/>
                  </a:cubicBezTo>
                  <a:cubicBezTo>
                    <a:pt x="15913" y="40077"/>
                    <a:pt x="15964" y="39058"/>
                    <a:pt x="16016" y="37395"/>
                  </a:cubicBezTo>
                  <a:cubicBezTo>
                    <a:pt x="16442" y="37988"/>
                    <a:pt x="16880" y="38517"/>
                    <a:pt x="17202" y="38839"/>
                  </a:cubicBezTo>
                  <a:cubicBezTo>
                    <a:pt x="18118" y="39600"/>
                    <a:pt x="18917" y="40077"/>
                    <a:pt x="20529" y="40077"/>
                  </a:cubicBezTo>
                  <a:lnTo>
                    <a:pt x="22566" y="40077"/>
                  </a:lnTo>
                  <a:cubicBezTo>
                    <a:pt x="23005" y="40077"/>
                    <a:pt x="23276" y="40077"/>
                    <a:pt x="23430" y="40025"/>
                  </a:cubicBezTo>
                  <a:cubicBezTo>
                    <a:pt x="23482" y="40025"/>
                    <a:pt x="23598" y="39922"/>
                    <a:pt x="23650" y="39754"/>
                  </a:cubicBezTo>
                  <a:cubicBezTo>
                    <a:pt x="23701" y="39703"/>
                    <a:pt x="23753" y="39651"/>
                    <a:pt x="23753" y="39600"/>
                  </a:cubicBezTo>
                  <a:lnTo>
                    <a:pt x="23920" y="39600"/>
                  </a:lnTo>
                  <a:cubicBezTo>
                    <a:pt x="24178" y="39600"/>
                    <a:pt x="24449" y="39548"/>
                    <a:pt x="24565" y="39432"/>
                  </a:cubicBezTo>
                  <a:lnTo>
                    <a:pt x="24565" y="39381"/>
                  </a:lnTo>
                  <a:cubicBezTo>
                    <a:pt x="24617" y="39432"/>
                    <a:pt x="24668" y="39432"/>
                    <a:pt x="24720" y="39484"/>
                  </a:cubicBezTo>
                  <a:cubicBezTo>
                    <a:pt x="24823" y="39600"/>
                    <a:pt x="24939" y="39703"/>
                    <a:pt x="25094" y="39806"/>
                  </a:cubicBezTo>
                  <a:cubicBezTo>
                    <a:pt x="25365" y="40077"/>
                    <a:pt x="25687" y="40348"/>
                    <a:pt x="26009" y="40515"/>
                  </a:cubicBezTo>
                  <a:cubicBezTo>
                    <a:pt x="26229" y="40567"/>
                    <a:pt x="26435" y="40618"/>
                    <a:pt x="26602" y="40618"/>
                  </a:cubicBezTo>
                  <a:cubicBezTo>
                    <a:pt x="26925" y="40618"/>
                    <a:pt x="27144" y="40515"/>
                    <a:pt x="27247" y="40348"/>
                  </a:cubicBezTo>
                  <a:cubicBezTo>
                    <a:pt x="27299" y="40296"/>
                    <a:pt x="27299" y="40244"/>
                    <a:pt x="27299" y="40193"/>
                  </a:cubicBezTo>
                  <a:cubicBezTo>
                    <a:pt x="27411" y="40193"/>
                    <a:pt x="27517" y="40216"/>
                    <a:pt x="27605" y="40216"/>
                  </a:cubicBezTo>
                  <a:cubicBezTo>
                    <a:pt x="27650" y="40216"/>
                    <a:pt x="27690" y="40210"/>
                    <a:pt x="27724" y="40193"/>
                  </a:cubicBezTo>
                  <a:cubicBezTo>
                    <a:pt x="27995" y="40128"/>
                    <a:pt x="28111" y="39974"/>
                    <a:pt x="28214" y="39806"/>
                  </a:cubicBezTo>
                  <a:cubicBezTo>
                    <a:pt x="28266" y="39703"/>
                    <a:pt x="28266" y="39600"/>
                    <a:pt x="28266" y="39548"/>
                  </a:cubicBezTo>
                  <a:cubicBezTo>
                    <a:pt x="28376" y="39574"/>
                    <a:pt x="28482" y="39587"/>
                    <a:pt x="28582" y="39587"/>
                  </a:cubicBezTo>
                  <a:cubicBezTo>
                    <a:pt x="28682" y="39587"/>
                    <a:pt x="28775" y="39574"/>
                    <a:pt x="28859" y="39548"/>
                  </a:cubicBezTo>
                  <a:cubicBezTo>
                    <a:pt x="29014" y="39432"/>
                    <a:pt x="29285" y="39329"/>
                    <a:pt x="29401" y="38955"/>
                  </a:cubicBezTo>
                  <a:cubicBezTo>
                    <a:pt x="29607" y="38517"/>
                    <a:pt x="29401" y="38143"/>
                    <a:pt x="29233" y="37988"/>
                  </a:cubicBezTo>
                  <a:cubicBezTo>
                    <a:pt x="29452" y="37717"/>
                    <a:pt x="29607" y="37446"/>
                    <a:pt x="29775" y="37176"/>
                  </a:cubicBezTo>
                  <a:cubicBezTo>
                    <a:pt x="30690" y="35731"/>
                    <a:pt x="30626" y="35241"/>
                    <a:pt x="30200" y="34867"/>
                  </a:cubicBezTo>
                  <a:cubicBezTo>
                    <a:pt x="29826" y="34597"/>
                    <a:pt x="29130" y="34120"/>
                    <a:pt x="28537" y="34120"/>
                  </a:cubicBezTo>
                  <a:cubicBezTo>
                    <a:pt x="28214" y="34120"/>
                    <a:pt x="27995" y="34171"/>
                    <a:pt x="27789" y="34274"/>
                  </a:cubicBezTo>
                  <a:cubicBezTo>
                    <a:pt x="27944" y="34171"/>
                    <a:pt x="28111" y="34068"/>
                    <a:pt x="28317" y="34003"/>
                  </a:cubicBezTo>
                  <a:lnTo>
                    <a:pt x="29078" y="34003"/>
                  </a:lnTo>
                  <a:cubicBezTo>
                    <a:pt x="29659" y="34120"/>
                    <a:pt x="30690" y="34442"/>
                    <a:pt x="31167" y="35680"/>
                  </a:cubicBezTo>
                  <a:cubicBezTo>
                    <a:pt x="31438" y="36428"/>
                    <a:pt x="31116" y="37343"/>
                    <a:pt x="30742" y="38413"/>
                  </a:cubicBezTo>
                  <a:cubicBezTo>
                    <a:pt x="30303" y="39600"/>
                    <a:pt x="29826" y="40941"/>
                    <a:pt x="30200" y="42449"/>
                  </a:cubicBezTo>
                  <a:cubicBezTo>
                    <a:pt x="30368" y="43249"/>
                    <a:pt x="30896" y="43842"/>
                    <a:pt x="31657" y="44319"/>
                  </a:cubicBezTo>
                  <a:cubicBezTo>
                    <a:pt x="32947" y="45080"/>
                    <a:pt x="34662" y="45183"/>
                    <a:pt x="35577" y="45183"/>
                  </a:cubicBezTo>
                  <a:cubicBezTo>
                    <a:pt x="36493" y="45183"/>
                    <a:pt x="37344" y="45080"/>
                    <a:pt x="37988" y="44912"/>
                  </a:cubicBezTo>
                  <a:cubicBezTo>
                    <a:pt x="38904" y="44641"/>
                    <a:pt x="39600" y="44113"/>
                    <a:pt x="39974" y="43249"/>
                  </a:cubicBezTo>
                  <a:cubicBezTo>
                    <a:pt x="40464" y="42333"/>
                    <a:pt x="40464" y="41160"/>
                    <a:pt x="40142" y="39806"/>
                  </a:cubicBezTo>
                  <a:lnTo>
                    <a:pt x="40142" y="39806"/>
                  </a:lnTo>
                  <a:lnTo>
                    <a:pt x="55615" y="46795"/>
                  </a:lnTo>
                  <a:lnTo>
                    <a:pt x="55667" y="46846"/>
                  </a:lnTo>
                  <a:lnTo>
                    <a:pt x="55718" y="46846"/>
                  </a:lnTo>
                  <a:lnTo>
                    <a:pt x="66679" y="43739"/>
                  </a:lnTo>
                  <a:cubicBezTo>
                    <a:pt x="66730" y="43739"/>
                    <a:pt x="66795" y="43674"/>
                    <a:pt x="66795" y="43623"/>
                  </a:cubicBezTo>
                  <a:lnTo>
                    <a:pt x="66795" y="35409"/>
                  </a:lnTo>
                  <a:cubicBezTo>
                    <a:pt x="66795" y="35357"/>
                    <a:pt x="66795" y="35357"/>
                    <a:pt x="66730" y="35293"/>
                  </a:cubicBezTo>
                  <a:lnTo>
                    <a:pt x="66679" y="35241"/>
                  </a:lnTo>
                  <a:lnTo>
                    <a:pt x="53359" y="29980"/>
                  </a:lnTo>
                  <a:cubicBezTo>
                    <a:pt x="53410" y="29284"/>
                    <a:pt x="53578" y="28472"/>
                    <a:pt x="53733" y="27775"/>
                  </a:cubicBezTo>
                  <a:lnTo>
                    <a:pt x="64590" y="31489"/>
                  </a:lnTo>
                  <a:lnTo>
                    <a:pt x="64642" y="31489"/>
                  </a:lnTo>
                  <a:cubicBezTo>
                    <a:pt x="64642" y="31489"/>
                    <a:pt x="64642" y="31541"/>
                    <a:pt x="64693" y="31541"/>
                  </a:cubicBezTo>
                  <a:lnTo>
                    <a:pt x="64693" y="31489"/>
                  </a:lnTo>
                  <a:lnTo>
                    <a:pt x="66253" y="31102"/>
                  </a:lnTo>
                  <a:cubicBezTo>
                    <a:pt x="66305" y="31102"/>
                    <a:pt x="66357" y="31051"/>
                    <a:pt x="66357" y="30999"/>
                  </a:cubicBezTo>
                  <a:lnTo>
                    <a:pt x="68084" y="6719"/>
                  </a:lnTo>
                  <a:lnTo>
                    <a:pt x="68084" y="6667"/>
                  </a:lnTo>
                  <a:lnTo>
                    <a:pt x="68084" y="6602"/>
                  </a:lnTo>
                  <a:lnTo>
                    <a:pt x="68020" y="6551"/>
                  </a:lnTo>
                  <a:lnTo>
                    <a:pt x="67968" y="6551"/>
                  </a:lnTo>
                  <a:lnTo>
                    <a:pt x="41006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4"/>
            <p:cNvSpPr/>
            <p:nvPr/>
          </p:nvSpPr>
          <p:spPr>
            <a:xfrm>
              <a:off x="949650" y="1110325"/>
              <a:ext cx="20325" cy="14325"/>
            </a:xfrm>
            <a:custGeom>
              <a:avLst/>
              <a:gdLst/>
              <a:ahLst/>
              <a:cxnLst/>
              <a:rect l="l" t="t" r="r" b="b"/>
              <a:pathLst>
                <a:path w="813" h="573" extrusionOk="0">
                  <a:moveTo>
                    <a:pt x="426" y="198"/>
                  </a:moveTo>
                  <a:cubicBezTo>
                    <a:pt x="542" y="250"/>
                    <a:pt x="593" y="301"/>
                    <a:pt x="593" y="353"/>
                  </a:cubicBezTo>
                  <a:lnTo>
                    <a:pt x="374" y="353"/>
                  </a:lnTo>
                  <a:cubicBezTo>
                    <a:pt x="271" y="301"/>
                    <a:pt x="220" y="198"/>
                    <a:pt x="220" y="198"/>
                  </a:cubicBezTo>
                  <a:close/>
                  <a:moveTo>
                    <a:pt x="278" y="0"/>
                  </a:moveTo>
                  <a:cubicBezTo>
                    <a:pt x="166" y="0"/>
                    <a:pt x="85" y="39"/>
                    <a:pt x="52" y="147"/>
                  </a:cubicBezTo>
                  <a:cubicBezTo>
                    <a:pt x="0" y="198"/>
                    <a:pt x="52" y="301"/>
                    <a:pt x="104" y="353"/>
                  </a:cubicBezTo>
                  <a:cubicBezTo>
                    <a:pt x="168" y="417"/>
                    <a:pt x="220" y="469"/>
                    <a:pt x="323" y="521"/>
                  </a:cubicBezTo>
                  <a:cubicBezTo>
                    <a:pt x="374" y="521"/>
                    <a:pt x="490" y="572"/>
                    <a:pt x="542" y="572"/>
                  </a:cubicBezTo>
                  <a:lnTo>
                    <a:pt x="593" y="572"/>
                  </a:lnTo>
                  <a:cubicBezTo>
                    <a:pt x="697" y="521"/>
                    <a:pt x="748" y="521"/>
                    <a:pt x="813" y="417"/>
                  </a:cubicBezTo>
                  <a:cubicBezTo>
                    <a:pt x="813" y="353"/>
                    <a:pt x="813" y="250"/>
                    <a:pt x="748" y="198"/>
                  </a:cubicBezTo>
                  <a:cubicBezTo>
                    <a:pt x="697" y="147"/>
                    <a:pt x="593" y="95"/>
                    <a:pt x="490" y="31"/>
                  </a:cubicBezTo>
                  <a:cubicBezTo>
                    <a:pt x="412" y="12"/>
                    <a:pt x="340" y="0"/>
                    <a:pt x="278" y="0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4"/>
            <p:cNvSpPr/>
            <p:nvPr/>
          </p:nvSpPr>
          <p:spPr>
            <a:xfrm>
              <a:off x="1004775" y="1109775"/>
              <a:ext cx="18725" cy="17450"/>
            </a:xfrm>
            <a:custGeom>
              <a:avLst/>
              <a:gdLst/>
              <a:ahLst/>
              <a:cxnLst/>
              <a:rect l="l" t="t" r="r" b="b"/>
              <a:pathLst>
                <a:path w="749" h="698" extrusionOk="0">
                  <a:moveTo>
                    <a:pt x="374" y="220"/>
                  </a:moveTo>
                  <a:cubicBezTo>
                    <a:pt x="477" y="220"/>
                    <a:pt x="542" y="272"/>
                    <a:pt x="542" y="375"/>
                  </a:cubicBezTo>
                  <a:cubicBezTo>
                    <a:pt x="542" y="439"/>
                    <a:pt x="477" y="491"/>
                    <a:pt x="374" y="491"/>
                  </a:cubicBezTo>
                  <a:cubicBezTo>
                    <a:pt x="323" y="491"/>
                    <a:pt x="271" y="439"/>
                    <a:pt x="271" y="375"/>
                  </a:cubicBezTo>
                  <a:cubicBezTo>
                    <a:pt x="271" y="272"/>
                    <a:pt x="323" y="220"/>
                    <a:pt x="374" y="220"/>
                  </a:cubicBezTo>
                  <a:close/>
                  <a:moveTo>
                    <a:pt x="374" y="1"/>
                  </a:moveTo>
                  <a:cubicBezTo>
                    <a:pt x="220" y="1"/>
                    <a:pt x="0" y="169"/>
                    <a:pt x="0" y="375"/>
                  </a:cubicBezTo>
                  <a:cubicBezTo>
                    <a:pt x="0" y="543"/>
                    <a:pt x="220" y="697"/>
                    <a:pt x="374" y="697"/>
                  </a:cubicBezTo>
                  <a:cubicBezTo>
                    <a:pt x="593" y="697"/>
                    <a:pt x="748" y="543"/>
                    <a:pt x="748" y="375"/>
                  </a:cubicBezTo>
                  <a:cubicBezTo>
                    <a:pt x="748" y="169"/>
                    <a:pt x="593" y="1"/>
                    <a:pt x="374" y="1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4"/>
            <p:cNvSpPr/>
            <p:nvPr/>
          </p:nvSpPr>
          <p:spPr>
            <a:xfrm>
              <a:off x="562800" y="776425"/>
              <a:ext cx="40325" cy="50275"/>
            </a:xfrm>
            <a:custGeom>
              <a:avLst/>
              <a:gdLst/>
              <a:ahLst/>
              <a:cxnLst/>
              <a:rect l="l" t="t" r="r" b="b"/>
              <a:pathLst>
                <a:path w="1613" h="2011" extrusionOk="0">
                  <a:moveTo>
                    <a:pt x="654" y="1"/>
                  </a:moveTo>
                  <a:cubicBezTo>
                    <a:pt x="514" y="1"/>
                    <a:pt x="355" y="76"/>
                    <a:pt x="272" y="118"/>
                  </a:cubicBezTo>
                  <a:cubicBezTo>
                    <a:pt x="168" y="234"/>
                    <a:pt x="104" y="337"/>
                    <a:pt x="104" y="440"/>
                  </a:cubicBezTo>
                  <a:cubicBezTo>
                    <a:pt x="1" y="608"/>
                    <a:pt x="1" y="711"/>
                    <a:pt x="1" y="711"/>
                  </a:cubicBezTo>
                  <a:cubicBezTo>
                    <a:pt x="52" y="711"/>
                    <a:pt x="104" y="608"/>
                    <a:pt x="220" y="492"/>
                  </a:cubicBezTo>
                  <a:cubicBezTo>
                    <a:pt x="220" y="389"/>
                    <a:pt x="323" y="337"/>
                    <a:pt x="375" y="286"/>
                  </a:cubicBezTo>
                  <a:cubicBezTo>
                    <a:pt x="491" y="234"/>
                    <a:pt x="594" y="170"/>
                    <a:pt x="749" y="170"/>
                  </a:cubicBezTo>
                  <a:cubicBezTo>
                    <a:pt x="865" y="234"/>
                    <a:pt x="968" y="337"/>
                    <a:pt x="1071" y="440"/>
                  </a:cubicBezTo>
                  <a:cubicBezTo>
                    <a:pt x="1136" y="608"/>
                    <a:pt x="1239" y="763"/>
                    <a:pt x="1290" y="930"/>
                  </a:cubicBezTo>
                  <a:cubicBezTo>
                    <a:pt x="1342" y="1085"/>
                    <a:pt x="1342" y="1253"/>
                    <a:pt x="1290" y="1407"/>
                  </a:cubicBezTo>
                  <a:cubicBezTo>
                    <a:pt x="1239" y="1524"/>
                    <a:pt x="1187" y="1575"/>
                    <a:pt x="1136" y="1627"/>
                  </a:cubicBezTo>
                  <a:cubicBezTo>
                    <a:pt x="1071" y="1730"/>
                    <a:pt x="1020" y="1730"/>
                    <a:pt x="968" y="1781"/>
                  </a:cubicBezTo>
                  <a:cubicBezTo>
                    <a:pt x="813" y="1781"/>
                    <a:pt x="697" y="1730"/>
                    <a:pt x="646" y="1627"/>
                  </a:cubicBezTo>
                  <a:cubicBezTo>
                    <a:pt x="594" y="1524"/>
                    <a:pt x="594" y="1407"/>
                    <a:pt x="646" y="1304"/>
                  </a:cubicBezTo>
                  <a:cubicBezTo>
                    <a:pt x="749" y="1201"/>
                    <a:pt x="865" y="1137"/>
                    <a:pt x="968" y="1085"/>
                  </a:cubicBezTo>
                  <a:cubicBezTo>
                    <a:pt x="1187" y="1034"/>
                    <a:pt x="1187" y="1034"/>
                    <a:pt x="1187" y="982"/>
                  </a:cubicBezTo>
                  <a:cubicBezTo>
                    <a:pt x="1187" y="945"/>
                    <a:pt x="1187" y="909"/>
                    <a:pt x="1091" y="909"/>
                  </a:cubicBezTo>
                  <a:cubicBezTo>
                    <a:pt x="1052" y="909"/>
                    <a:pt x="996" y="915"/>
                    <a:pt x="916" y="930"/>
                  </a:cubicBezTo>
                  <a:cubicBezTo>
                    <a:pt x="865" y="930"/>
                    <a:pt x="813" y="930"/>
                    <a:pt x="697" y="982"/>
                  </a:cubicBezTo>
                  <a:cubicBezTo>
                    <a:pt x="646" y="1034"/>
                    <a:pt x="542" y="1085"/>
                    <a:pt x="426" y="1201"/>
                  </a:cubicBezTo>
                  <a:cubicBezTo>
                    <a:pt x="375" y="1356"/>
                    <a:pt x="323" y="1524"/>
                    <a:pt x="426" y="1730"/>
                  </a:cubicBezTo>
                  <a:cubicBezTo>
                    <a:pt x="482" y="1875"/>
                    <a:pt x="683" y="2011"/>
                    <a:pt x="912" y="2011"/>
                  </a:cubicBezTo>
                  <a:cubicBezTo>
                    <a:pt x="948" y="2011"/>
                    <a:pt x="983" y="2008"/>
                    <a:pt x="1020" y="2001"/>
                  </a:cubicBezTo>
                  <a:cubicBezTo>
                    <a:pt x="1136" y="2001"/>
                    <a:pt x="1239" y="1897"/>
                    <a:pt x="1342" y="1846"/>
                  </a:cubicBezTo>
                  <a:cubicBezTo>
                    <a:pt x="1393" y="1730"/>
                    <a:pt x="1458" y="1627"/>
                    <a:pt x="1510" y="1524"/>
                  </a:cubicBezTo>
                  <a:cubicBezTo>
                    <a:pt x="1613" y="1304"/>
                    <a:pt x="1561" y="1034"/>
                    <a:pt x="1510" y="814"/>
                  </a:cubicBezTo>
                  <a:cubicBezTo>
                    <a:pt x="1458" y="660"/>
                    <a:pt x="1342" y="492"/>
                    <a:pt x="1239" y="337"/>
                  </a:cubicBezTo>
                  <a:cubicBezTo>
                    <a:pt x="1136" y="170"/>
                    <a:pt x="916" y="15"/>
                    <a:pt x="749" y="15"/>
                  </a:cubicBezTo>
                  <a:cubicBezTo>
                    <a:pt x="719" y="5"/>
                    <a:pt x="687" y="1"/>
                    <a:pt x="654" y="1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4"/>
            <p:cNvSpPr/>
            <p:nvPr/>
          </p:nvSpPr>
          <p:spPr>
            <a:xfrm>
              <a:off x="701100" y="645250"/>
              <a:ext cx="47100" cy="23800"/>
            </a:xfrm>
            <a:custGeom>
              <a:avLst/>
              <a:gdLst/>
              <a:ahLst/>
              <a:cxnLst/>
              <a:rect l="l" t="t" r="r" b="b"/>
              <a:pathLst>
                <a:path w="1884" h="952" extrusionOk="0">
                  <a:moveTo>
                    <a:pt x="865" y="1"/>
                  </a:moveTo>
                  <a:cubicBezTo>
                    <a:pt x="865" y="52"/>
                    <a:pt x="813" y="52"/>
                    <a:pt x="813" y="52"/>
                  </a:cubicBezTo>
                  <a:cubicBezTo>
                    <a:pt x="645" y="104"/>
                    <a:pt x="594" y="156"/>
                    <a:pt x="542" y="207"/>
                  </a:cubicBezTo>
                  <a:cubicBezTo>
                    <a:pt x="220" y="478"/>
                    <a:pt x="117" y="697"/>
                    <a:pt x="52" y="749"/>
                  </a:cubicBezTo>
                  <a:cubicBezTo>
                    <a:pt x="1" y="852"/>
                    <a:pt x="52" y="903"/>
                    <a:pt x="117" y="903"/>
                  </a:cubicBezTo>
                  <a:cubicBezTo>
                    <a:pt x="117" y="936"/>
                    <a:pt x="130" y="952"/>
                    <a:pt x="155" y="952"/>
                  </a:cubicBezTo>
                  <a:cubicBezTo>
                    <a:pt x="181" y="952"/>
                    <a:pt x="220" y="936"/>
                    <a:pt x="271" y="903"/>
                  </a:cubicBezTo>
                  <a:cubicBezTo>
                    <a:pt x="323" y="852"/>
                    <a:pt x="491" y="697"/>
                    <a:pt x="761" y="478"/>
                  </a:cubicBezTo>
                  <a:cubicBezTo>
                    <a:pt x="813" y="426"/>
                    <a:pt x="865" y="375"/>
                    <a:pt x="916" y="375"/>
                  </a:cubicBezTo>
                  <a:lnTo>
                    <a:pt x="968" y="323"/>
                  </a:lnTo>
                  <a:cubicBezTo>
                    <a:pt x="968" y="323"/>
                    <a:pt x="1019" y="323"/>
                    <a:pt x="1019" y="375"/>
                  </a:cubicBezTo>
                  <a:cubicBezTo>
                    <a:pt x="1187" y="426"/>
                    <a:pt x="1290" y="530"/>
                    <a:pt x="1458" y="581"/>
                  </a:cubicBezTo>
                  <a:cubicBezTo>
                    <a:pt x="1612" y="749"/>
                    <a:pt x="1728" y="852"/>
                    <a:pt x="1832" y="852"/>
                  </a:cubicBezTo>
                  <a:cubicBezTo>
                    <a:pt x="1883" y="800"/>
                    <a:pt x="1780" y="646"/>
                    <a:pt x="1612" y="426"/>
                  </a:cubicBezTo>
                  <a:cubicBezTo>
                    <a:pt x="1509" y="323"/>
                    <a:pt x="1342" y="207"/>
                    <a:pt x="1187" y="104"/>
                  </a:cubicBezTo>
                  <a:cubicBezTo>
                    <a:pt x="1135" y="52"/>
                    <a:pt x="1084" y="52"/>
                    <a:pt x="1019" y="1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4"/>
            <p:cNvSpPr/>
            <p:nvPr/>
          </p:nvSpPr>
          <p:spPr>
            <a:xfrm>
              <a:off x="729475" y="690725"/>
              <a:ext cx="14850" cy="40300"/>
            </a:xfrm>
            <a:custGeom>
              <a:avLst/>
              <a:gdLst/>
              <a:ahLst/>
              <a:cxnLst/>
              <a:rect l="l" t="t" r="r" b="b"/>
              <a:pathLst>
                <a:path w="594" h="1612" extrusionOk="0">
                  <a:moveTo>
                    <a:pt x="323" y="0"/>
                  </a:moveTo>
                  <a:cubicBezTo>
                    <a:pt x="104" y="0"/>
                    <a:pt x="0" y="374"/>
                    <a:pt x="0" y="812"/>
                  </a:cubicBezTo>
                  <a:cubicBezTo>
                    <a:pt x="0" y="1238"/>
                    <a:pt x="104" y="1612"/>
                    <a:pt x="323" y="1612"/>
                  </a:cubicBezTo>
                  <a:cubicBezTo>
                    <a:pt x="477" y="1612"/>
                    <a:pt x="593" y="1238"/>
                    <a:pt x="593" y="812"/>
                  </a:cubicBezTo>
                  <a:cubicBezTo>
                    <a:pt x="593" y="374"/>
                    <a:pt x="477" y="0"/>
                    <a:pt x="323" y="0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4"/>
            <p:cNvSpPr/>
            <p:nvPr/>
          </p:nvSpPr>
          <p:spPr>
            <a:xfrm>
              <a:off x="694325" y="735200"/>
              <a:ext cx="9700" cy="10225"/>
            </a:xfrm>
            <a:custGeom>
              <a:avLst/>
              <a:gdLst/>
              <a:ahLst/>
              <a:cxnLst/>
              <a:rect l="l" t="t" r="r" b="b"/>
              <a:pathLst>
                <a:path w="388" h="409" extrusionOk="0">
                  <a:moveTo>
                    <a:pt x="65" y="0"/>
                  </a:moveTo>
                  <a:cubicBezTo>
                    <a:pt x="1" y="52"/>
                    <a:pt x="65" y="207"/>
                    <a:pt x="168" y="323"/>
                  </a:cubicBezTo>
                  <a:cubicBezTo>
                    <a:pt x="199" y="383"/>
                    <a:pt x="229" y="408"/>
                    <a:pt x="249" y="408"/>
                  </a:cubicBezTo>
                  <a:cubicBezTo>
                    <a:pt x="263" y="408"/>
                    <a:pt x="272" y="396"/>
                    <a:pt x="272" y="374"/>
                  </a:cubicBezTo>
                  <a:cubicBezTo>
                    <a:pt x="323" y="374"/>
                    <a:pt x="388" y="323"/>
                    <a:pt x="272" y="207"/>
                  </a:cubicBezTo>
                  <a:cubicBezTo>
                    <a:pt x="220" y="104"/>
                    <a:pt x="117" y="0"/>
                    <a:pt x="65" y="0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4"/>
            <p:cNvSpPr/>
            <p:nvPr/>
          </p:nvSpPr>
          <p:spPr>
            <a:xfrm>
              <a:off x="706575" y="733550"/>
              <a:ext cx="11950" cy="12525"/>
            </a:xfrm>
            <a:custGeom>
              <a:avLst/>
              <a:gdLst/>
              <a:ahLst/>
              <a:cxnLst/>
              <a:rect l="l" t="t" r="r" b="b"/>
              <a:pathLst>
                <a:path w="478" h="501" extrusionOk="0">
                  <a:moveTo>
                    <a:pt x="83" y="1"/>
                  </a:moveTo>
                  <a:cubicBezTo>
                    <a:pt x="71" y="1"/>
                    <a:pt x="60" y="5"/>
                    <a:pt x="52" y="15"/>
                  </a:cubicBezTo>
                  <a:cubicBezTo>
                    <a:pt x="1" y="66"/>
                    <a:pt x="104" y="221"/>
                    <a:pt x="220" y="389"/>
                  </a:cubicBezTo>
                  <a:cubicBezTo>
                    <a:pt x="313" y="482"/>
                    <a:pt x="350" y="500"/>
                    <a:pt x="376" y="500"/>
                  </a:cubicBezTo>
                  <a:cubicBezTo>
                    <a:pt x="393" y="500"/>
                    <a:pt x="406" y="492"/>
                    <a:pt x="426" y="492"/>
                  </a:cubicBezTo>
                  <a:cubicBezTo>
                    <a:pt x="478" y="440"/>
                    <a:pt x="478" y="389"/>
                    <a:pt x="375" y="273"/>
                  </a:cubicBezTo>
                  <a:cubicBezTo>
                    <a:pt x="287" y="141"/>
                    <a:pt x="153" y="1"/>
                    <a:pt x="83" y="1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4"/>
            <p:cNvSpPr/>
            <p:nvPr/>
          </p:nvSpPr>
          <p:spPr>
            <a:xfrm>
              <a:off x="781700" y="1146225"/>
              <a:ext cx="9375" cy="31275"/>
            </a:xfrm>
            <a:custGeom>
              <a:avLst/>
              <a:gdLst/>
              <a:ahLst/>
              <a:cxnLst/>
              <a:rect l="l" t="t" r="r" b="b"/>
              <a:pathLst>
                <a:path w="375" h="1251" extrusionOk="0">
                  <a:moveTo>
                    <a:pt x="271" y="0"/>
                  </a:moveTo>
                  <a:cubicBezTo>
                    <a:pt x="219" y="52"/>
                    <a:pt x="168" y="52"/>
                    <a:pt x="168" y="103"/>
                  </a:cubicBezTo>
                  <a:cubicBezTo>
                    <a:pt x="168" y="155"/>
                    <a:pt x="168" y="206"/>
                    <a:pt x="116" y="426"/>
                  </a:cubicBezTo>
                  <a:cubicBezTo>
                    <a:pt x="116" y="645"/>
                    <a:pt x="52" y="800"/>
                    <a:pt x="52" y="967"/>
                  </a:cubicBezTo>
                  <a:cubicBezTo>
                    <a:pt x="0" y="1122"/>
                    <a:pt x="0" y="1238"/>
                    <a:pt x="0" y="1238"/>
                  </a:cubicBezTo>
                  <a:cubicBezTo>
                    <a:pt x="9" y="1246"/>
                    <a:pt x="18" y="1250"/>
                    <a:pt x="27" y="1250"/>
                  </a:cubicBezTo>
                  <a:cubicBezTo>
                    <a:pt x="74" y="1250"/>
                    <a:pt x="133" y="1148"/>
                    <a:pt x="219" y="1019"/>
                  </a:cubicBezTo>
                  <a:cubicBezTo>
                    <a:pt x="271" y="916"/>
                    <a:pt x="374" y="696"/>
                    <a:pt x="374" y="477"/>
                  </a:cubicBezTo>
                  <a:cubicBezTo>
                    <a:pt x="374" y="271"/>
                    <a:pt x="374" y="103"/>
                    <a:pt x="323" y="52"/>
                  </a:cubicBezTo>
                  <a:cubicBezTo>
                    <a:pt x="323" y="0"/>
                    <a:pt x="271" y="0"/>
                    <a:pt x="271" y="0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4"/>
            <p:cNvSpPr/>
            <p:nvPr/>
          </p:nvSpPr>
          <p:spPr>
            <a:xfrm>
              <a:off x="1708500" y="1199725"/>
              <a:ext cx="17425" cy="41925"/>
            </a:xfrm>
            <a:custGeom>
              <a:avLst/>
              <a:gdLst/>
              <a:ahLst/>
              <a:cxnLst/>
              <a:rect l="l" t="t" r="r" b="b"/>
              <a:pathLst>
                <a:path w="697" h="1677" extrusionOk="0">
                  <a:moveTo>
                    <a:pt x="374" y="220"/>
                  </a:moveTo>
                  <a:cubicBezTo>
                    <a:pt x="439" y="220"/>
                    <a:pt x="490" y="271"/>
                    <a:pt x="490" y="323"/>
                  </a:cubicBezTo>
                  <a:lnTo>
                    <a:pt x="490" y="1290"/>
                  </a:lnTo>
                  <a:cubicBezTo>
                    <a:pt x="490" y="1354"/>
                    <a:pt x="439" y="1406"/>
                    <a:pt x="374" y="1406"/>
                  </a:cubicBezTo>
                  <a:cubicBezTo>
                    <a:pt x="271" y="1406"/>
                    <a:pt x="271" y="1354"/>
                    <a:pt x="271" y="1290"/>
                  </a:cubicBezTo>
                  <a:lnTo>
                    <a:pt x="271" y="323"/>
                  </a:lnTo>
                  <a:cubicBezTo>
                    <a:pt x="271" y="271"/>
                    <a:pt x="271" y="220"/>
                    <a:pt x="374" y="220"/>
                  </a:cubicBezTo>
                  <a:close/>
                  <a:moveTo>
                    <a:pt x="374" y="1"/>
                  </a:moveTo>
                  <a:cubicBezTo>
                    <a:pt x="168" y="1"/>
                    <a:pt x="0" y="168"/>
                    <a:pt x="0" y="323"/>
                  </a:cubicBezTo>
                  <a:lnTo>
                    <a:pt x="0" y="1290"/>
                  </a:lnTo>
                  <a:cubicBezTo>
                    <a:pt x="0" y="1509"/>
                    <a:pt x="168" y="1677"/>
                    <a:pt x="374" y="1677"/>
                  </a:cubicBezTo>
                  <a:cubicBezTo>
                    <a:pt x="542" y="1677"/>
                    <a:pt x="697" y="1509"/>
                    <a:pt x="697" y="1290"/>
                  </a:cubicBezTo>
                  <a:lnTo>
                    <a:pt x="697" y="323"/>
                  </a:lnTo>
                  <a:cubicBezTo>
                    <a:pt x="697" y="168"/>
                    <a:pt x="542" y="1"/>
                    <a:pt x="374" y="1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4"/>
            <p:cNvSpPr/>
            <p:nvPr/>
          </p:nvSpPr>
          <p:spPr>
            <a:xfrm>
              <a:off x="1709775" y="1249700"/>
              <a:ext cx="16150" cy="29350"/>
            </a:xfrm>
            <a:custGeom>
              <a:avLst/>
              <a:gdLst/>
              <a:ahLst/>
              <a:cxnLst/>
              <a:rect l="l" t="t" r="r" b="b"/>
              <a:pathLst>
                <a:path w="646" h="1174" extrusionOk="0">
                  <a:moveTo>
                    <a:pt x="323" y="207"/>
                  </a:moveTo>
                  <a:cubicBezTo>
                    <a:pt x="388" y="207"/>
                    <a:pt x="388" y="258"/>
                    <a:pt x="388" y="323"/>
                  </a:cubicBezTo>
                  <a:lnTo>
                    <a:pt x="388" y="851"/>
                  </a:lnTo>
                  <a:cubicBezTo>
                    <a:pt x="388" y="903"/>
                    <a:pt x="388" y="903"/>
                    <a:pt x="323" y="903"/>
                  </a:cubicBezTo>
                  <a:cubicBezTo>
                    <a:pt x="272" y="903"/>
                    <a:pt x="220" y="903"/>
                    <a:pt x="220" y="851"/>
                  </a:cubicBezTo>
                  <a:lnTo>
                    <a:pt x="220" y="323"/>
                  </a:lnTo>
                  <a:cubicBezTo>
                    <a:pt x="220" y="258"/>
                    <a:pt x="272" y="207"/>
                    <a:pt x="323" y="207"/>
                  </a:cubicBezTo>
                  <a:close/>
                  <a:moveTo>
                    <a:pt x="323" y="0"/>
                  </a:moveTo>
                  <a:cubicBezTo>
                    <a:pt x="168" y="0"/>
                    <a:pt x="1" y="155"/>
                    <a:pt x="1" y="323"/>
                  </a:cubicBezTo>
                  <a:lnTo>
                    <a:pt x="1" y="851"/>
                  </a:lnTo>
                  <a:cubicBezTo>
                    <a:pt x="1" y="1019"/>
                    <a:pt x="168" y="1174"/>
                    <a:pt x="323" y="1174"/>
                  </a:cubicBezTo>
                  <a:cubicBezTo>
                    <a:pt x="491" y="1174"/>
                    <a:pt x="646" y="1019"/>
                    <a:pt x="646" y="851"/>
                  </a:cubicBezTo>
                  <a:lnTo>
                    <a:pt x="646" y="323"/>
                  </a:lnTo>
                  <a:cubicBezTo>
                    <a:pt x="646" y="155"/>
                    <a:pt x="491" y="0"/>
                    <a:pt x="323" y="0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4"/>
            <p:cNvSpPr/>
            <p:nvPr/>
          </p:nvSpPr>
          <p:spPr>
            <a:xfrm>
              <a:off x="1580825" y="641075"/>
              <a:ext cx="21625" cy="37725"/>
            </a:xfrm>
            <a:custGeom>
              <a:avLst/>
              <a:gdLst/>
              <a:ahLst/>
              <a:cxnLst/>
              <a:rect l="l" t="t" r="r" b="b"/>
              <a:pathLst>
                <a:path w="865" h="1509" extrusionOk="0">
                  <a:moveTo>
                    <a:pt x="1" y="0"/>
                  </a:moveTo>
                  <a:lnTo>
                    <a:pt x="1" y="1238"/>
                  </a:lnTo>
                  <a:lnTo>
                    <a:pt x="865" y="1509"/>
                  </a:lnTo>
                  <a:lnTo>
                    <a:pt x="865" y="2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FD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4"/>
            <p:cNvSpPr/>
            <p:nvPr/>
          </p:nvSpPr>
          <p:spPr>
            <a:xfrm>
              <a:off x="1625325" y="663950"/>
              <a:ext cx="5500" cy="6800"/>
            </a:xfrm>
            <a:custGeom>
              <a:avLst/>
              <a:gdLst/>
              <a:ahLst/>
              <a:cxnLst/>
              <a:rect l="l" t="t" r="r" b="b"/>
              <a:pathLst>
                <a:path w="220" h="272" extrusionOk="0">
                  <a:moveTo>
                    <a:pt x="0" y="1"/>
                  </a:moveTo>
                  <a:lnTo>
                    <a:pt x="0" y="220"/>
                  </a:lnTo>
                  <a:lnTo>
                    <a:pt x="220" y="272"/>
                  </a:lnTo>
                  <a:lnTo>
                    <a:pt x="220" y="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4"/>
            <p:cNvSpPr/>
            <p:nvPr/>
          </p:nvSpPr>
          <p:spPr>
            <a:xfrm>
              <a:off x="1621125" y="654600"/>
              <a:ext cx="9700" cy="8100"/>
            </a:xfrm>
            <a:custGeom>
              <a:avLst/>
              <a:gdLst/>
              <a:ahLst/>
              <a:cxnLst/>
              <a:rect l="l" t="t" r="r" b="b"/>
              <a:pathLst>
                <a:path w="388" h="324" extrusionOk="0">
                  <a:moveTo>
                    <a:pt x="1" y="1"/>
                  </a:moveTo>
                  <a:lnTo>
                    <a:pt x="1" y="156"/>
                  </a:lnTo>
                  <a:lnTo>
                    <a:pt x="388" y="323"/>
                  </a:lnTo>
                  <a:lnTo>
                    <a:pt x="388" y="1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4"/>
            <p:cNvSpPr/>
            <p:nvPr/>
          </p:nvSpPr>
          <p:spPr>
            <a:xfrm>
              <a:off x="1606625" y="658475"/>
              <a:ext cx="2600" cy="5500"/>
            </a:xfrm>
            <a:custGeom>
              <a:avLst/>
              <a:gdLst/>
              <a:ahLst/>
              <a:cxnLst/>
              <a:rect l="l" t="t" r="r" b="b"/>
              <a:pathLst>
                <a:path w="104" h="220" extrusionOk="0">
                  <a:moveTo>
                    <a:pt x="1" y="1"/>
                  </a:moveTo>
                  <a:lnTo>
                    <a:pt x="1" y="168"/>
                  </a:lnTo>
                  <a:lnTo>
                    <a:pt x="104" y="220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4"/>
            <p:cNvSpPr/>
            <p:nvPr/>
          </p:nvSpPr>
          <p:spPr>
            <a:xfrm>
              <a:off x="1606625" y="675875"/>
              <a:ext cx="2600" cy="5525"/>
            </a:xfrm>
            <a:custGeom>
              <a:avLst/>
              <a:gdLst/>
              <a:ahLst/>
              <a:cxnLst/>
              <a:rect l="l" t="t" r="r" b="b"/>
              <a:pathLst>
                <a:path w="104" h="221" extrusionOk="0">
                  <a:moveTo>
                    <a:pt x="1" y="1"/>
                  </a:moveTo>
                  <a:lnTo>
                    <a:pt x="1" y="168"/>
                  </a:lnTo>
                  <a:lnTo>
                    <a:pt x="104" y="220"/>
                  </a:lnTo>
                  <a:lnTo>
                    <a:pt x="10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4"/>
            <p:cNvSpPr/>
            <p:nvPr/>
          </p:nvSpPr>
          <p:spPr>
            <a:xfrm>
              <a:off x="1438675" y="600775"/>
              <a:ext cx="22900" cy="32250"/>
            </a:xfrm>
            <a:custGeom>
              <a:avLst/>
              <a:gdLst/>
              <a:ahLst/>
              <a:cxnLst/>
              <a:rect l="l" t="t" r="r" b="b"/>
              <a:pathLst>
                <a:path w="916" h="1290" extrusionOk="0">
                  <a:moveTo>
                    <a:pt x="400" y="233"/>
                  </a:moveTo>
                  <a:cubicBezTo>
                    <a:pt x="426" y="233"/>
                    <a:pt x="452" y="245"/>
                    <a:pt x="478" y="271"/>
                  </a:cubicBezTo>
                  <a:cubicBezTo>
                    <a:pt x="529" y="271"/>
                    <a:pt x="529" y="271"/>
                    <a:pt x="594" y="323"/>
                  </a:cubicBezTo>
                  <a:cubicBezTo>
                    <a:pt x="645" y="323"/>
                    <a:pt x="645" y="374"/>
                    <a:pt x="697" y="426"/>
                  </a:cubicBezTo>
                  <a:lnTo>
                    <a:pt x="697" y="542"/>
                  </a:lnTo>
                  <a:lnTo>
                    <a:pt x="697" y="645"/>
                  </a:lnTo>
                  <a:cubicBezTo>
                    <a:pt x="697" y="645"/>
                    <a:pt x="645" y="645"/>
                    <a:pt x="645" y="697"/>
                  </a:cubicBezTo>
                  <a:cubicBezTo>
                    <a:pt x="645" y="697"/>
                    <a:pt x="594" y="697"/>
                    <a:pt x="594" y="748"/>
                  </a:cubicBezTo>
                  <a:lnTo>
                    <a:pt x="529" y="748"/>
                  </a:lnTo>
                  <a:lnTo>
                    <a:pt x="529" y="813"/>
                  </a:lnTo>
                  <a:lnTo>
                    <a:pt x="478" y="864"/>
                  </a:lnTo>
                  <a:cubicBezTo>
                    <a:pt x="478" y="916"/>
                    <a:pt x="478" y="916"/>
                    <a:pt x="426" y="916"/>
                  </a:cubicBezTo>
                  <a:lnTo>
                    <a:pt x="374" y="864"/>
                  </a:lnTo>
                  <a:lnTo>
                    <a:pt x="374" y="813"/>
                  </a:lnTo>
                  <a:lnTo>
                    <a:pt x="374" y="748"/>
                  </a:lnTo>
                  <a:cubicBezTo>
                    <a:pt x="374" y="697"/>
                    <a:pt x="426" y="697"/>
                    <a:pt x="426" y="697"/>
                  </a:cubicBezTo>
                  <a:cubicBezTo>
                    <a:pt x="426" y="645"/>
                    <a:pt x="478" y="645"/>
                    <a:pt x="478" y="645"/>
                  </a:cubicBezTo>
                  <a:lnTo>
                    <a:pt x="529" y="594"/>
                  </a:lnTo>
                  <a:lnTo>
                    <a:pt x="529" y="542"/>
                  </a:lnTo>
                  <a:lnTo>
                    <a:pt x="594" y="490"/>
                  </a:lnTo>
                  <a:lnTo>
                    <a:pt x="529" y="426"/>
                  </a:lnTo>
                  <a:cubicBezTo>
                    <a:pt x="529" y="374"/>
                    <a:pt x="478" y="374"/>
                    <a:pt x="478" y="374"/>
                  </a:cubicBezTo>
                  <a:lnTo>
                    <a:pt x="374" y="374"/>
                  </a:lnTo>
                  <a:cubicBezTo>
                    <a:pt x="374" y="426"/>
                    <a:pt x="323" y="426"/>
                    <a:pt x="323" y="490"/>
                  </a:cubicBezTo>
                  <a:cubicBezTo>
                    <a:pt x="323" y="542"/>
                    <a:pt x="323" y="542"/>
                    <a:pt x="271" y="542"/>
                  </a:cubicBezTo>
                  <a:cubicBezTo>
                    <a:pt x="271" y="542"/>
                    <a:pt x="207" y="542"/>
                    <a:pt x="207" y="490"/>
                  </a:cubicBezTo>
                  <a:lnTo>
                    <a:pt x="207" y="426"/>
                  </a:lnTo>
                  <a:lnTo>
                    <a:pt x="207" y="323"/>
                  </a:lnTo>
                  <a:cubicBezTo>
                    <a:pt x="271" y="323"/>
                    <a:pt x="271" y="271"/>
                    <a:pt x="323" y="271"/>
                  </a:cubicBezTo>
                  <a:cubicBezTo>
                    <a:pt x="349" y="245"/>
                    <a:pt x="374" y="233"/>
                    <a:pt x="400" y="233"/>
                  </a:cubicBezTo>
                  <a:close/>
                  <a:moveTo>
                    <a:pt x="478" y="968"/>
                  </a:moveTo>
                  <a:cubicBezTo>
                    <a:pt x="529" y="1019"/>
                    <a:pt x="529" y="1019"/>
                    <a:pt x="529" y="1071"/>
                  </a:cubicBezTo>
                  <a:cubicBezTo>
                    <a:pt x="529" y="1071"/>
                    <a:pt x="529" y="1135"/>
                    <a:pt x="478" y="1135"/>
                  </a:cubicBezTo>
                  <a:lnTo>
                    <a:pt x="426" y="1135"/>
                  </a:lnTo>
                  <a:lnTo>
                    <a:pt x="374" y="1071"/>
                  </a:lnTo>
                  <a:lnTo>
                    <a:pt x="374" y="1019"/>
                  </a:lnTo>
                  <a:lnTo>
                    <a:pt x="374" y="968"/>
                  </a:lnTo>
                  <a:close/>
                  <a:moveTo>
                    <a:pt x="0" y="0"/>
                  </a:moveTo>
                  <a:lnTo>
                    <a:pt x="0" y="1019"/>
                  </a:lnTo>
                  <a:lnTo>
                    <a:pt x="916" y="1290"/>
                  </a:lnTo>
                  <a:lnTo>
                    <a:pt x="916" y="3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4"/>
            <p:cNvSpPr/>
            <p:nvPr/>
          </p:nvSpPr>
          <p:spPr>
            <a:xfrm>
              <a:off x="1606625" y="650425"/>
              <a:ext cx="11950" cy="6775"/>
            </a:xfrm>
            <a:custGeom>
              <a:avLst/>
              <a:gdLst/>
              <a:ahLst/>
              <a:cxnLst/>
              <a:rect l="l" t="t" r="r" b="b"/>
              <a:pathLst>
                <a:path w="478" h="271" extrusionOk="0">
                  <a:moveTo>
                    <a:pt x="1" y="0"/>
                  </a:moveTo>
                  <a:lnTo>
                    <a:pt x="1" y="168"/>
                  </a:lnTo>
                  <a:lnTo>
                    <a:pt x="207" y="219"/>
                  </a:lnTo>
                  <a:lnTo>
                    <a:pt x="478" y="271"/>
                  </a:lnTo>
                  <a:lnTo>
                    <a:pt x="478" y="1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4"/>
            <p:cNvSpPr/>
            <p:nvPr/>
          </p:nvSpPr>
          <p:spPr>
            <a:xfrm>
              <a:off x="1635950" y="658475"/>
              <a:ext cx="21625" cy="37750"/>
            </a:xfrm>
            <a:custGeom>
              <a:avLst/>
              <a:gdLst/>
              <a:ahLst/>
              <a:cxnLst/>
              <a:rect l="l" t="t" r="r" b="b"/>
              <a:pathLst>
                <a:path w="865" h="1510" extrusionOk="0">
                  <a:moveTo>
                    <a:pt x="439" y="323"/>
                  </a:moveTo>
                  <a:cubicBezTo>
                    <a:pt x="491" y="323"/>
                    <a:pt x="542" y="374"/>
                    <a:pt x="542" y="374"/>
                  </a:cubicBezTo>
                  <a:lnTo>
                    <a:pt x="646" y="491"/>
                  </a:lnTo>
                  <a:cubicBezTo>
                    <a:pt x="646" y="542"/>
                    <a:pt x="697" y="594"/>
                    <a:pt x="697" y="645"/>
                  </a:cubicBezTo>
                  <a:lnTo>
                    <a:pt x="646" y="697"/>
                  </a:lnTo>
                  <a:cubicBezTo>
                    <a:pt x="646" y="761"/>
                    <a:pt x="646" y="761"/>
                    <a:pt x="594" y="761"/>
                  </a:cubicBezTo>
                  <a:cubicBezTo>
                    <a:pt x="594" y="761"/>
                    <a:pt x="594" y="813"/>
                    <a:pt x="542" y="813"/>
                  </a:cubicBezTo>
                  <a:lnTo>
                    <a:pt x="491" y="864"/>
                  </a:lnTo>
                  <a:lnTo>
                    <a:pt x="491" y="916"/>
                  </a:lnTo>
                  <a:cubicBezTo>
                    <a:pt x="454" y="953"/>
                    <a:pt x="444" y="989"/>
                    <a:pt x="418" y="989"/>
                  </a:cubicBezTo>
                  <a:cubicBezTo>
                    <a:pt x="407" y="989"/>
                    <a:pt x="394" y="983"/>
                    <a:pt x="375" y="968"/>
                  </a:cubicBezTo>
                  <a:cubicBezTo>
                    <a:pt x="323" y="968"/>
                    <a:pt x="323" y="916"/>
                    <a:pt x="323" y="916"/>
                  </a:cubicBezTo>
                  <a:cubicBezTo>
                    <a:pt x="323" y="864"/>
                    <a:pt x="323" y="864"/>
                    <a:pt x="375" y="813"/>
                  </a:cubicBezTo>
                  <a:lnTo>
                    <a:pt x="375" y="761"/>
                  </a:lnTo>
                  <a:lnTo>
                    <a:pt x="439" y="697"/>
                  </a:lnTo>
                  <a:cubicBezTo>
                    <a:pt x="491" y="697"/>
                    <a:pt x="491" y="697"/>
                    <a:pt x="491" y="645"/>
                  </a:cubicBezTo>
                  <a:lnTo>
                    <a:pt x="542" y="645"/>
                  </a:lnTo>
                  <a:lnTo>
                    <a:pt x="542" y="594"/>
                  </a:lnTo>
                  <a:cubicBezTo>
                    <a:pt x="542" y="542"/>
                    <a:pt x="542" y="542"/>
                    <a:pt x="491" y="491"/>
                  </a:cubicBezTo>
                  <a:cubicBezTo>
                    <a:pt x="491" y="491"/>
                    <a:pt x="439" y="491"/>
                    <a:pt x="439" y="439"/>
                  </a:cubicBezTo>
                  <a:cubicBezTo>
                    <a:pt x="375" y="439"/>
                    <a:pt x="375" y="439"/>
                    <a:pt x="323" y="491"/>
                  </a:cubicBezTo>
                  <a:cubicBezTo>
                    <a:pt x="323" y="491"/>
                    <a:pt x="323" y="542"/>
                    <a:pt x="272" y="542"/>
                  </a:cubicBezTo>
                  <a:cubicBezTo>
                    <a:pt x="272" y="594"/>
                    <a:pt x="272" y="594"/>
                    <a:pt x="220" y="594"/>
                  </a:cubicBezTo>
                  <a:lnTo>
                    <a:pt x="169" y="594"/>
                  </a:lnTo>
                  <a:lnTo>
                    <a:pt x="169" y="542"/>
                  </a:lnTo>
                  <a:lnTo>
                    <a:pt x="169" y="439"/>
                  </a:lnTo>
                  <a:cubicBezTo>
                    <a:pt x="220" y="374"/>
                    <a:pt x="220" y="374"/>
                    <a:pt x="272" y="323"/>
                  </a:cubicBezTo>
                  <a:close/>
                  <a:moveTo>
                    <a:pt x="439" y="1019"/>
                  </a:moveTo>
                  <a:cubicBezTo>
                    <a:pt x="439" y="1084"/>
                    <a:pt x="439" y="1084"/>
                    <a:pt x="491" y="1084"/>
                  </a:cubicBezTo>
                  <a:lnTo>
                    <a:pt x="491" y="1135"/>
                  </a:lnTo>
                  <a:lnTo>
                    <a:pt x="491" y="1187"/>
                  </a:lnTo>
                  <a:lnTo>
                    <a:pt x="439" y="1238"/>
                  </a:lnTo>
                  <a:cubicBezTo>
                    <a:pt x="375" y="1238"/>
                    <a:pt x="375" y="1187"/>
                    <a:pt x="375" y="1187"/>
                  </a:cubicBezTo>
                  <a:cubicBezTo>
                    <a:pt x="323" y="1187"/>
                    <a:pt x="323" y="1135"/>
                    <a:pt x="323" y="1135"/>
                  </a:cubicBezTo>
                  <a:cubicBezTo>
                    <a:pt x="323" y="1084"/>
                    <a:pt x="323" y="1084"/>
                    <a:pt x="375" y="1084"/>
                  </a:cubicBezTo>
                  <a:cubicBezTo>
                    <a:pt x="375" y="1019"/>
                    <a:pt x="375" y="1019"/>
                    <a:pt x="439" y="1019"/>
                  </a:cubicBezTo>
                  <a:close/>
                  <a:moveTo>
                    <a:pt x="1" y="1"/>
                  </a:moveTo>
                  <a:lnTo>
                    <a:pt x="1" y="1238"/>
                  </a:lnTo>
                  <a:lnTo>
                    <a:pt x="865" y="1509"/>
                  </a:lnTo>
                  <a:lnTo>
                    <a:pt x="865" y="2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FD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4"/>
            <p:cNvSpPr/>
            <p:nvPr/>
          </p:nvSpPr>
          <p:spPr>
            <a:xfrm>
              <a:off x="1613075" y="678775"/>
              <a:ext cx="9700" cy="6800"/>
            </a:xfrm>
            <a:custGeom>
              <a:avLst/>
              <a:gdLst/>
              <a:ahLst/>
              <a:cxnLst/>
              <a:rect l="l" t="t" r="r" b="b"/>
              <a:pathLst>
                <a:path w="388" h="272" extrusionOk="0">
                  <a:moveTo>
                    <a:pt x="0" y="1"/>
                  </a:moveTo>
                  <a:lnTo>
                    <a:pt x="0" y="156"/>
                  </a:lnTo>
                  <a:lnTo>
                    <a:pt x="387" y="272"/>
                  </a:lnTo>
                  <a:lnTo>
                    <a:pt x="387" y="1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4"/>
            <p:cNvSpPr/>
            <p:nvPr/>
          </p:nvSpPr>
          <p:spPr>
            <a:xfrm>
              <a:off x="1642725" y="651700"/>
              <a:ext cx="10675" cy="8100"/>
            </a:xfrm>
            <a:custGeom>
              <a:avLst/>
              <a:gdLst/>
              <a:ahLst/>
              <a:cxnLst/>
              <a:rect l="l" t="t" r="r" b="b"/>
              <a:pathLst>
                <a:path w="427" h="324" extrusionOk="0">
                  <a:moveTo>
                    <a:pt x="1" y="1"/>
                  </a:moveTo>
                  <a:lnTo>
                    <a:pt x="1" y="168"/>
                  </a:lnTo>
                  <a:lnTo>
                    <a:pt x="426" y="323"/>
                  </a:lnTo>
                  <a:lnTo>
                    <a:pt x="426" y="168"/>
                  </a:lnTo>
                  <a:cubicBezTo>
                    <a:pt x="375" y="117"/>
                    <a:pt x="220" y="117"/>
                    <a:pt x="104" y="65"/>
                  </a:cubicBezTo>
                  <a:cubicBezTo>
                    <a:pt x="52" y="6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4"/>
            <p:cNvSpPr/>
            <p:nvPr/>
          </p:nvSpPr>
          <p:spPr>
            <a:xfrm>
              <a:off x="1619850" y="670725"/>
              <a:ext cx="10975" cy="9375"/>
            </a:xfrm>
            <a:custGeom>
              <a:avLst/>
              <a:gdLst/>
              <a:ahLst/>
              <a:cxnLst/>
              <a:rect l="l" t="t" r="r" b="b"/>
              <a:pathLst>
                <a:path w="439" h="375" extrusionOk="0">
                  <a:moveTo>
                    <a:pt x="0" y="1"/>
                  </a:moveTo>
                  <a:lnTo>
                    <a:pt x="0" y="207"/>
                  </a:lnTo>
                  <a:lnTo>
                    <a:pt x="439" y="374"/>
                  </a:lnTo>
                  <a:lnTo>
                    <a:pt x="439" y="1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4"/>
            <p:cNvSpPr/>
            <p:nvPr/>
          </p:nvSpPr>
          <p:spPr>
            <a:xfrm>
              <a:off x="1626600" y="682650"/>
              <a:ext cx="4225" cy="5500"/>
            </a:xfrm>
            <a:custGeom>
              <a:avLst/>
              <a:gdLst/>
              <a:ahLst/>
              <a:cxnLst/>
              <a:rect l="l" t="t" r="r" b="b"/>
              <a:pathLst>
                <a:path w="169" h="220" extrusionOk="0">
                  <a:moveTo>
                    <a:pt x="1" y="1"/>
                  </a:moveTo>
                  <a:lnTo>
                    <a:pt x="1" y="168"/>
                  </a:lnTo>
                  <a:lnTo>
                    <a:pt x="169" y="220"/>
                  </a:lnTo>
                  <a:lnTo>
                    <a:pt x="169" y="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4"/>
            <p:cNvSpPr/>
            <p:nvPr/>
          </p:nvSpPr>
          <p:spPr>
            <a:xfrm>
              <a:off x="1613075" y="659775"/>
              <a:ext cx="9700" cy="8075"/>
            </a:xfrm>
            <a:custGeom>
              <a:avLst/>
              <a:gdLst/>
              <a:ahLst/>
              <a:cxnLst/>
              <a:rect l="l" t="t" r="r" b="b"/>
              <a:pathLst>
                <a:path w="388" h="323" extrusionOk="0">
                  <a:moveTo>
                    <a:pt x="0" y="0"/>
                  </a:moveTo>
                  <a:lnTo>
                    <a:pt x="0" y="219"/>
                  </a:lnTo>
                  <a:lnTo>
                    <a:pt x="387" y="322"/>
                  </a:lnTo>
                  <a:lnTo>
                    <a:pt x="387" y="1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4"/>
            <p:cNvSpPr/>
            <p:nvPr/>
          </p:nvSpPr>
          <p:spPr>
            <a:xfrm>
              <a:off x="1550200" y="649125"/>
              <a:ext cx="9375" cy="9375"/>
            </a:xfrm>
            <a:custGeom>
              <a:avLst/>
              <a:gdLst/>
              <a:ahLst/>
              <a:cxnLst/>
              <a:rect l="l" t="t" r="r" b="b"/>
              <a:pathLst>
                <a:path w="375" h="375" extrusionOk="0">
                  <a:moveTo>
                    <a:pt x="1" y="1"/>
                  </a:moveTo>
                  <a:lnTo>
                    <a:pt x="1" y="220"/>
                  </a:lnTo>
                  <a:lnTo>
                    <a:pt x="375" y="375"/>
                  </a:lnTo>
                  <a:lnTo>
                    <a:pt x="375" y="1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4"/>
            <p:cNvSpPr/>
            <p:nvPr/>
          </p:nvSpPr>
          <p:spPr>
            <a:xfrm>
              <a:off x="1550200" y="631725"/>
              <a:ext cx="11975" cy="9375"/>
            </a:xfrm>
            <a:custGeom>
              <a:avLst/>
              <a:gdLst/>
              <a:ahLst/>
              <a:cxnLst/>
              <a:rect l="l" t="t" r="r" b="b"/>
              <a:pathLst>
                <a:path w="479" h="375" extrusionOk="0">
                  <a:moveTo>
                    <a:pt x="1" y="0"/>
                  </a:moveTo>
                  <a:lnTo>
                    <a:pt x="1" y="220"/>
                  </a:lnTo>
                  <a:lnTo>
                    <a:pt x="207" y="271"/>
                  </a:lnTo>
                  <a:lnTo>
                    <a:pt x="478" y="374"/>
                  </a:lnTo>
                  <a:lnTo>
                    <a:pt x="478" y="1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4"/>
            <p:cNvSpPr/>
            <p:nvPr/>
          </p:nvSpPr>
          <p:spPr>
            <a:xfrm>
              <a:off x="1550200" y="641075"/>
              <a:ext cx="2625" cy="5500"/>
            </a:xfrm>
            <a:custGeom>
              <a:avLst/>
              <a:gdLst/>
              <a:ahLst/>
              <a:cxnLst/>
              <a:rect l="l" t="t" r="r" b="b"/>
              <a:pathLst>
                <a:path w="105" h="220" extrusionOk="0">
                  <a:moveTo>
                    <a:pt x="1" y="0"/>
                  </a:moveTo>
                  <a:lnTo>
                    <a:pt x="1" y="219"/>
                  </a:lnTo>
                  <a:lnTo>
                    <a:pt x="104" y="219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4"/>
            <p:cNvSpPr/>
            <p:nvPr/>
          </p:nvSpPr>
          <p:spPr>
            <a:xfrm>
              <a:off x="1468000" y="389950"/>
              <a:ext cx="48400" cy="40800"/>
            </a:xfrm>
            <a:custGeom>
              <a:avLst/>
              <a:gdLst/>
              <a:ahLst/>
              <a:cxnLst/>
              <a:rect l="l" t="t" r="r" b="b"/>
              <a:pathLst>
                <a:path w="1936" h="1632" extrusionOk="0">
                  <a:moveTo>
                    <a:pt x="1290" y="0"/>
                  </a:moveTo>
                  <a:cubicBezTo>
                    <a:pt x="1187" y="0"/>
                    <a:pt x="1136" y="52"/>
                    <a:pt x="1084" y="220"/>
                  </a:cubicBezTo>
                  <a:cubicBezTo>
                    <a:pt x="1084" y="220"/>
                    <a:pt x="1032" y="271"/>
                    <a:pt x="968" y="271"/>
                  </a:cubicBezTo>
                  <a:cubicBezTo>
                    <a:pt x="968" y="271"/>
                    <a:pt x="916" y="271"/>
                    <a:pt x="916" y="220"/>
                  </a:cubicBezTo>
                  <a:cubicBezTo>
                    <a:pt x="865" y="155"/>
                    <a:pt x="813" y="104"/>
                    <a:pt x="710" y="104"/>
                  </a:cubicBezTo>
                  <a:cubicBezTo>
                    <a:pt x="594" y="104"/>
                    <a:pt x="491" y="220"/>
                    <a:pt x="491" y="323"/>
                  </a:cubicBezTo>
                  <a:cubicBezTo>
                    <a:pt x="491" y="374"/>
                    <a:pt x="491" y="374"/>
                    <a:pt x="439" y="374"/>
                  </a:cubicBezTo>
                  <a:cubicBezTo>
                    <a:pt x="439" y="400"/>
                    <a:pt x="426" y="413"/>
                    <a:pt x="405" y="413"/>
                  </a:cubicBezTo>
                  <a:cubicBezTo>
                    <a:pt x="384" y="413"/>
                    <a:pt x="355" y="400"/>
                    <a:pt x="323" y="374"/>
                  </a:cubicBezTo>
                  <a:cubicBezTo>
                    <a:pt x="305" y="365"/>
                    <a:pt x="283" y="361"/>
                    <a:pt x="260" y="361"/>
                  </a:cubicBezTo>
                  <a:cubicBezTo>
                    <a:pt x="150" y="361"/>
                    <a:pt x="1" y="455"/>
                    <a:pt x="1" y="594"/>
                  </a:cubicBezTo>
                  <a:cubicBezTo>
                    <a:pt x="1" y="697"/>
                    <a:pt x="65" y="800"/>
                    <a:pt x="168" y="800"/>
                  </a:cubicBezTo>
                  <a:cubicBezTo>
                    <a:pt x="220" y="864"/>
                    <a:pt x="220" y="864"/>
                    <a:pt x="220" y="916"/>
                  </a:cubicBezTo>
                  <a:lnTo>
                    <a:pt x="220" y="967"/>
                  </a:lnTo>
                  <a:cubicBezTo>
                    <a:pt x="220" y="1071"/>
                    <a:pt x="439" y="1238"/>
                    <a:pt x="646" y="1238"/>
                  </a:cubicBezTo>
                  <a:cubicBezTo>
                    <a:pt x="762" y="1238"/>
                    <a:pt x="813" y="1238"/>
                    <a:pt x="865" y="1187"/>
                  </a:cubicBezTo>
                  <a:lnTo>
                    <a:pt x="968" y="1187"/>
                  </a:lnTo>
                  <a:cubicBezTo>
                    <a:pt x="968" y="1238"/>
                    <a:pt x="1032" y="1238"/>
                    <a:pt x="1032" y="1290"/>
                  </a:cubicBezTo>
                  <a:cubicBezTo>
                    <a:pt x="1032" y="1372"/>
                    <a:pt x="1131" y="1463"/>
                    <a:pt x="1257" y="1463"/>
                  </a:cubicBezTo>
                  <a:cubicBezTo>
                    <a:pt x="1288" y="1463"/>
                    <a:pt x="1321" y="1457"/>
                    <a:pt x="1355" y="1445"/>
                  </a:cubicBezTo>
                  <a:lnTo>
                    <a:pt x="1458" y="1445"/>
                  </a:lnTo>
                  <a:cubicBezTo>
                    <a:pt x="1536" y="1571"/>
                    <a:pt x="1650" y="1631"/>
                    <a:pt x="1746" y="1631"/>
                  </a:cubicBezTo>
                  <a:cubicBezTo>
                    <a:pt x="1777" y="1631"/>
                    <a:pt x="1806" y="1625"/>
                    <a:pt x="1832" y="1612"/>
                  </a:cubicBezTo>
                  <a:cubicBezTo>
                    <a:pt x="1935" y="1509"/>
                    <a:pt x="1935" y="1393"/>
                    <a:pt x="1883" y="1238"/>
                  </a:cubicBezTo>
                  <a:lnTo>
                    <a:pt x="1883" y="1187"/>
                  </a:lnTo>
                  <a:cubicBezTo>
                    <a:pt x="1935" y="1071"/>
                    <a:pt x="1883" y="864"/>
                    <a:pt x="1729" y="748"/>
                  </a:cubicBezTo>
                  <a:cubicBezTo>
                    <a:pt x="1677" y="697"/>
                    <a:pt x="1677" y="697"/>
                    <a:pt x="1613" y="697"/>
                  </a:cubicBezTo>
                  <a:cubicBezTo>
                    <a:pt x="1561" y="645"/>
                    <a:pt x="1561" y="594"/>
                    <a:pt x="1561" y="594"/>
                  </a:cubicBezTo>
                  <a:cubicBezTo>
                    <a:pt x="1561" y="542"/>
                    <a:pt x="1613" y="477"/>
                    <a:pt x="1613" y="426"/>
                  </a:cubicBezTo>
                  <a:cubicBezTo>
                    <a:pt x="1613" y="220"/>
                    <a:pt x="1458" y="0"/>
                    <a:pt x="1290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4"/>
            <p:cNvSpPr/>
            <p:nvPr/>
          </p:nvSpPr>
          <p:spPr>
            <a:xfrm>
              <a:off x="1550200" y="658475"/>
              <a:ext cx="3900" cy="5500"/>
            </a:xfrm>
            <a:custGeom>
              <a:avLst/>
              <a:gdLst/>
              <a:ahLst/>
              <a:cxnLst/>
              <a:rect l="l" t="t" r="r" b="b"/>
              <a:pathLst>
                <a:path w="156" h="220" extrusionOk="0">
                  <a:moveTo>
                    <a:pt x="1" y="1"/>
                  </a:moveTo>
                  <a:lnTo>
                    <a:pt x="1" y="168"/>
                  </a:lnTo>
                  <a:lnTo>
                    <a:pt x="156" y="220"/>
                  </a:lnTo>
                  <a:lnTo>
                    <a:pt x="156" y="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4"/>
            <p:cNvSpPr/>
            <p:nvPr/>
          </p:nvSpPr>
          <p:spPr>
            <a:xfrm>
              <a:off x="1556650" y="661375"/>
              <a:ext cx="9700" cy="6475"/>
            </a:xfrm>
            <a:custGeom>
              <a:avLst/>
              <a:gdLst/>
              <a:ahLst/>
              <a:cxnLst/>
              <a:rect l="l" t="t" r="r" b="b"/>
              <a:pathLst>
                <a:path w="388" h="259" extrusionOk="0">
                  <a:moveTo>
                    <a:pt x="1" y="1"/>
                  </a:moveTo>
                  <a:lnTo>
                    <a:pt x="1" y="155"/>
                  </a:lnTo>
                  <a:lnTo>
                    <a:pt x="388" y="258"/>
                  </a:lnTo>
                  <a:lnTo>
                    <a:pt x="388" y="1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4"/>
            <p:cNvSpPr/>
            <p:nvPr/>
          </p:nvSpPr>
          <p:spPr>
            <a:xfrm>
              <a:off x="1570200" y="665250"/>
              <a:ext cx="5500" cy="5500"/>
            </a:xfrm>
            <a:custGeom>
              <a:avLst/>
              <a:gdLst/>
              <a:ahLst/>
              <a:cxnLst/>
              <a:rect l="l" t="t" r="r" b="b"/>
              <a:pathLst>
                <a:path w="220" h="220" extrusionOk="0">
                  <a:moveTo>
                    <a:pt x="0" y="0"/>
                  </a:moveTo>
                  <a:lnTo>
                    <a:pt x="0" y="168"/>
                  </a:lnTo>
                  <a:lnTo>
                    <a:pt x="220" y="220"/>
                  </a:lnTo>
                  <a:lnTo>
                    <a:pt x="220" y="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4"/>
            <p:cNvSpPr/>
            <p:nvPr/>
          </p:nvSpPr>
          <p:spPr>
            <a:xfrm>
              <a:off x="1563425" y="654600"/>
              <a:ext cx="12275" cy="8100"/>
            </a:xfrm>
            <a:custGeom>
              <a:avLst/>
              <a:gdLst/>
              <a:ahLst/>
              <a:cxnLst/>
              <a:rect l="l" t="t" r="r" b="b"/>
              <a:pathLst>
                <a:path w="491" h="324" extrusionOk="0">
                  <a:moveTo>
                    <a:pt x="1" y="1"/>
                  </a:moveTo>
                  <a:lnTo>
                    <a:pt x="1" y="156"/>
                  </a:lnTo>
                  <a:lnTo>
                    <a:pt x="491" y="323"/>
                  </a:lnTo>
                  <a:lnTo>
                    <a:pt x="491" y="1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4"/>
            <p:cNvSpPr/>
            <p:nvPr/>
          </p:nvSpPr>
          <p:spPr>
            <a:xfrm>
              <a:off x="1570200" y="646550"/>
              <a:ext cx="5500" cy="8075"/>
            </a:xfrm>
            <a:custGeom>
              <a:avLst/>
              <a:gdLst/>
              <a:ahLst/>
              <a:cxnLst/>
              <a:rect l="l" t="t" r="r" b="b"/>
              <a:pathLst>
                <a:path w="220" h="323" extrusionOk="0">
                  <a:moveTo>
                    <a:pt x="0" y="0"/>
                  </a:moveTo>
                  <a:lnTo>
                    <a:pt x="0" y="207"/>
                  </a:lnTo>
                  <a:lnTo>
                    <a:pt x="220" y="323"/>
                  </a:lnTo>
                  <a:lnTo>
                    <a:pt x="220" y="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4"/>
            <p:cNvSpPr/>
            <p:nvPr/>
          </p:nvSpPr>
          <p:spPr>
            <a:xfrm>
              <a:off x="1556650" y="642350"/>
              <a:ext cx="9700" cy="8100"/>
            </a:xfrm>
            <a:custGeom>
              <a:avLst/>
              <a:gdLst/>
              <a:ahLst/>
              <a:cxnLst/>
              <a:rect l="l" t="t" r="r" b="b"/>
              <a:pathLst>
                <a:path w="388" h="324" extrusionOk="0">
                  <a:moveTo>
                    <a:pt x="1" y="1"/>
                  </a:moveTo>
                  <a:lnTo>
                    <a:pt x="1" y="220"/>
                  </a:lnTo>
                  <a:lnTo>
                    <a:pt x="388" y="323"/>
                  </a:lnTo>
                  <a:lnTo>
                    <a:pt x="388" y="1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4"/>
            <p:cNvSpPr/>
            <p:nvPr/>
          </p:nvSpPr>
          <p:spPr>
            <a:xfrm>
              <a:off x="1566325" y="637200"/>
              <a:ext cx="9375" cy="8075"/>
            </a:xfrm>
            <a:custGeom>
              <a:avLst/>
              <a:gdLst/>
              <a:ahLst/>
              <a:cxnLst/>
              <a:rect l="l" t="t" r="r" b="b"/>
              <a:pathLst>
                <a:path w="375" h="323" extrusionOk="0">
                  <a:moveTo>
                    <a:pt x="1" y="1"/>
                  </a:moveTo>
                  <a:lnTo>
                    <a:pt x="1" y="207"/>
                  </a:lnTo>
                  <a:lnTo>
                    <a:pt x="375" y="323"/>
                  </a:lnTo>
                  <a:lnTo>
                    <a:pt x="375" y="1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4"/>
            <p:cNvSpPr/>
            <p:nvPr/>
          </p:nvSpPr>
          <p:spPr>
            <a:xfrm>
              <a:off x="1606625" y="6665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1" y="1"/>
                  </a:moveTo>
                  <a:lnTo>
                    <a:pt x="1" y="220"/>
                  </a:lnTo>
                  <a:lnTo>
                    <a:pt x="374" y="323"/>
                  </a:lnTo>
                  <a:lnTo>
                    <a:pt x="374" y="1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4"/>
            <p:cNvSpPr/>
            <p:nvPr/>
          </p:nvSpPr>
          <p:spPr>
            <a:xfrm>
              <a:off x="1646925" y="786125"/>
              <a:ext cx="46775" cy="36450"/>
            </a:xfrm>
            <a:custGeom>
              <a:avLst/>
              <a:gdLst/>
              <a:ahLst/>
              <a:cxnLst/>
              <a:rect l="l" t="t" r="r" b="b"/>
              <a:pathLst>
                <a:path w="1871" h="1458" extrusionOk="0">
                  <a:moveTo>
                    <a:pt x="851" y="1"/>
                  </a:moveTo>
                  <a:cubicBezTo>
                    <a:pt x="800" y="52"/>
                    <a:pt x="748" y="52"/>
                    <a:pt x="645" y="52"/>
                  </a:cubicBezTo>
                  <a:lnTo>
                    <a:pt x="645" y="220"/>
                  </a:lnTo>
                  <a:lnTo>
                    <a:pt x="645" y="272"/>
                  </a:lnTo>
                  <a:cubicBezTo>
                    <a:pt x="645" y="323"/>
                    <a:pt x="581" y="375"/>
                    <a:pt x="477" y="426"/>
                  </a:cubicBezTo>
                  <a:cubicBezTo>
                    <a:pt x="404" y="472"/>
                    <a:pt x="323" y="512"/>
                    <a:pt x="246" y="512"/>
                  </a:cubicBezTo>
                  <a:cubicBezTo>
                    <a:pt x="215" y="512"/>
                    <a:pt x="185" y="506"/>
                    <a:pt x="155" y="491"/>
                  </a:cubicBezTo>
                  <a:lnTo>
                    <a:pt x="155" y="542"/>
                  </a:lnTo>
                  <a:cubicBezTo>
                    <a:pt x="155" y="646"/>
                    <a:pt x="103" y="749"/>
                    <a:pt x="0" y="749"/>
                  </a:cubicBezTo>
                  <a:lnTo>
                    <a:pt x="0" y="813"/>
                  </a:lnTo>
                  <a:lnTo>
                    <a:pt x="1870" y="1458"/>
                  </a:lnTo>
                  <a:lnTo>
                    <a:pt x="1870" y="1458"/>
                  </a:lnTo>
                  <a:lnTo>
                    <a:pt x="1818" y="1393"/>
                  </a:lnTo>
                  <a:cubicBezTo>
                    <a:pt x="1767" y="1239"/>
                    <a:pt x="1767" y="1239"/>
                    <a:pt x="1715" y="1136"/>
                  </a:cubicBezTo>
                  <a:lnTo>
                    <a:pt x="1715" y="1071"/>
                  </a:lnTo>
                  <a:lnTo>
                    <a:pt x="1664" y="1019"/>
                  </a:lnTo>
                  <a:lnTo>
                    <a:pt x="1548" y="1019"/>
                  </a:lnTo>
                  <a:cubicBezTo>
                    <a:pt x="1496" y="968"/>
                    <a:pt x="1393" y="916"/>
                    <a:pt x="1393" y="697"/>
                  </a:cubicBezTo>
                  <a:cubicBezTo>
                    <a:pt x="1445" y="542"/>
                    <a:pt x="1290" y="426"/>
                    <a:pt x="1225" y="426"/>
                  </a:cubicBezTo>
                  <a:cubicBezTo>
                    <a:pt x="1071" y="426"/>
                    <a:pt x="1071" y="272"/>
                    <a:pt x="1019" y="168"/>
                  </a:cubicBezTo>
                  <a:cubicBezTo>
                    <a:pt x="1019" y="104"/>
                    <a:pt x="1019" y="52"/>
                    <a:pt x="967" y="1"/>
                  </a:cubicBezTo>
                  <a:close/>
                </a:path>
              </a:pathLst>
            </a:custGeom>
            <a:solidFill>
              <a:srgbClr val="33B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4"/>
            <p:cNvSpPr/>
            <p:nvPr/>
          </p:nvSpPr>
          <p:spPr>
            <a:xfrm>
              <a:off x="1571500" y="759375"/>
              <a:ext cx="27100" cy="21775"/>
            </a:xfrm>
            <a:custGeom>
              <a:avLst/>
              <a:gdLst/>
              <a:ahLst/>
              <a:cxnLst/>
              <a:rect l="l" t="t" r="r" b="b"/>
              <a:pathLst>
                <a:path w="1084" h="871" extrusionOk="0">
                  <a:moveTo>
                    <a:pt x="322" y="271"/>
                  </a:moveTo>
                  <a:cubicBezTo>
                    <a:pt x="374" y="271"/>
                    <a:pt x="438" y="323"/>
                    <a:pt x="438" y="374"/>
                  </a:cubicBezTo>
                  <a:cubicBezTo>
                    <a:pt x="438" y="426"/>
                    <a:pt x="374" y="478"/>
                    <a:pt x="322" y="478"/>
                  </a:cubicBezTo>
                  <a:cubicBezTo>
                    <a:pt x="271" y="478"/>
                    <a:pt x="219" y="426"/>
                    <a:pt x="219" y="374"/>
                  </a:cubicBezTo>
                  <a:cubicBezTo>
                    <a:pt x="219" y="323"/>
                    <a:pt x="271" y="271"/>
                    <a:pt x="322" y="271"/>
                  </a:cubicBezTo>
                  <a:close/>
                  <a:moveTo>
                    <a:pt x="696" y="426"/>
                  </a:moveTo>
                  <a:cubicBezTo>
                    <a:pt x="761" y="426"/>
                    <a:pt x="812" y="478"/>
                    <a:pt x="812" y="529"/>
                  </a:cubicBezTo>
                  <a:cubicBezTo>
                    <a:pt x="812" y="594"/>
                    <a:pt x="761" y="645"/>
                    <a:pt x="696" y="645"/>
                  </a:cubicBezTo>
                  <a:cubicBezTo>
                    <a:pt x="645" y="645"/>
                    <a:pt x="593" y="594"/>
                    <a:pt x="593" y="529"/>
                  </a:cubicBezTo>
                  <a:cubicBezTo>
                    <a:pt x="593" y="478"/>
                    <a:pt x="645" y="426"/>
                    <a:pt x="696" y="426"/>
                  </a:cubicBezTo>
                  <a:close/>
                  <a:moveTo>
                    <a:pt x="542" y="1"/>
                  </a:moveTo>
                  <a:cubicBezTo>
                    <a:pt x="438" y="1"/>
                    <a:pt x="322" y="52"/>
                    <a:pt x="271" y="155"/>
                  </a:cubicBezTo>
                  <a:cubicBezTo>
                    <a:pt x="219" y="271"/>
                    <a:pt x="116" y="271"/>
                    <a:pt x="52" y="323"/>
                  </a:cubicBezTo>
                  <a:cubicBezTo>
                    <a:pt x="0" y="323"/>
                    <a:pt x="0" y="323"/>
                    <a:pt x="0" y="426"/>
                  </a:cubicBezTo>
                  <a:cubicBezTo>
                    <a:pt x="0" y="529"/>
                    <a:pt x="52" y="594"/>
                    <a:pt x="271" y="645"/>
                  </a:cubicBezTo>
                  <a:cubicBezTo>
                    <a:pt x="374" y="645"/>
                    <a:pt x="438" y="645"/>
                    <a:pt x="490" y="697"/>
                  </a:cubicBezTo>
                  <a:cubicBezTo>
                    <a:pt x="542" y="697"/>
                    <a:pt x="593" y="748"/>
                    <a:pt x="645" y="748"/>
                  </a:cubicBezTo>
                  <a:cubicBezTo>
                    <a:pt x="778" y="789"/>
                    <a:pt x="935" y="871"/>
                    <a:pt x="1026" y="871"/>
                  </a:cubicBezTo>
                  <a:cubicBezTo>
                    <a:pt x="1050" y="871"/>
                    <a:pt x="1070" y="865"/>
                    <a:pt x="1083" y="852"/>
                  </a:cubicBezTo>
                  <a:lnTo>
                    <a:pt x="1083" y="748"/>
                  </a:lnTo>
                  <a:cubicBezTo>
                    <a:pt x="1083" y="645"/>
                    <a:pt x="1083" y="594"/>
                    <a:pt x="1019" y="529"/>
                  </a:cubicBezTo>
                  <a:cubicBezTo>
                    <a:pt x="967" y="478"/>
                    <a:pt x="916" y="426"/>
                    <a:pt x="916" y="323"/>
                  </a:cubicBezTo>
                  <a:cubicBezTo>
                    <a:pt x="916" y="207"/>
                    <a:pt x="864" y="104"/>
                    <a:pt x="645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4"/>
            <p:cNvSpPr/>
            <p:nvPr/>
          </p:nvSpPr>
          <p:spPr>
            <a:xfrm>
              <a:off x="1576975" y="780650"/>
              <a:ext cx="11950" cy="6800"/>
            </a:xfrm>
            <a:custGeom>
              <a:avLst/>
              <a:gdLst/>
              <a:ahLst/>
              <a:cxnLst/>
              <a:rect l="l" t="t" r="r" b="b"/>
              <a:pathLst>
                <a:path w="478" h="272" extrusionOk="0">
                  <a:moveTo>
                    <a:pt x="0" y="1"/>
                  </a:moveTo>
                  <a:lnTo>
                    <a:pt x="0" y="117"/>
                  </a:lnTo>
                  <a:lnTo>
                    <a:pt x="477" y="271"/>
                  </a:lnTo>
                  <a:lnTo>
                    <a:pt x="477" y="168"/>
                  </a:lnTo>
                  <a:cubicBezTo>
                    <a:pt x="426" y="168"/>
                    <a:pt x="374" y="168"/>
                    <a:pt x="323" y="117"/>
                  </a:cubicBezTo>
                  <a:cubicBezTo>
                    <a:pt x="271" y="117"/>
                    <a:pt x="219" y="65"/>
                    <a:pt x="219" y="65"/>
                  </a:cubicBezTo>
                  <a:cubicBezTo>
                    <a:pt x="155" y="65"/>
                    <a:pt x="103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4"/>
            <p:cNvSpPr/>
            <p:nvPr/>
          </p:nvSpPr>
          <p:spPr>
            <a:xfrm>
              <a:off x="1774250" y="780650"/>
              <a:ext cx="56450" cy="48375"/>
            </a:xfrm>
            <a:custGeom>
              <a:avLst/>
              <a:gdLst/>
              <a:ahLst/>
              <a:cxnLst/>
              <a:rect l="l" t="t" r="r" b="b"/>
              <a:pathLst>
                <a:path w="2258" h="1935" extrusionOk="0">
                  <a:moveTo>
                    <a:pt x="65" y="1"/>
                  </a:moveTo>
                  <a:lnTo>
                    <a:pt x="1" y="1135"/>
                  </a:lnTo>
                  <a:lnTo>
                    <a:pt x="2206" y="1935"/>
                  </a:lnTo>
                  <a:lnTo>
                    <a:pt x="2257" y="76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33B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4"/>
            <p:cNvSpPr/>
            <p:nvPr/>
          </p:nvSpPr>
          <p:spPr>
            <a:xfrm>
              <a:off x="1779725" y="817075"/>
              <a:ext cx="44525" cy="48375"/>
            </a:xfrm>
            <a:custGeom>
              <a:avLst/>
              <a:gdLst/>
              <a:ahLst/>
              <a:cxnLst/>
              <a:rect l="l" t="t" r="r" b="b"/>
              <a:pathLst>
                <a:path w="1781" h="1935" extrusionOk="0">
                  <a:moveTo>
                    <a:pt x="1" y="1"/>
                  </a:moveTo>
                  <a:lnTo>
                    <a:pt x="1" y="1342"/>
                  </a:lnTo>
                  <a:lnTo>
                    <a:pt x="1780" y="1935"/>
                  </a:lnTo>
                  <a:lnTo>
                    <a:pt x="1780" y="6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B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4"/>
            <p:cNvSpPr/>
            <p:nvPr/>
          </p:nvSpPr>
          <p:spPr>
            <a:xfrm>
              <a:off x="1435775" y="712000"/>
              <a:ext cx="69975" cy="47400"/>
            </a:xfrm>
            <a:custGeom>
              <a:avLst/>
              <a:gdLst/>
              <a:ahLst/>
              <a:cxnLst/>
              <a:rect l="l" t="t" r="r" b="b"/>
              <a:pathLst>
                <a:path w="2799" h="1896" extrusionOk="0">
                  <a:moveTo>
                    <a:pt x="1456" y="1"/>
                  </a:moveTo>
                  <a:cubicBezTo>
                    <a:pt x="1034" y="1"/>
                    <a:pt x="452" y="529"/>
                    <a:pt x="0" y="980"/>
                  </a:cubicBezTo>
                  <a:lnTo>
                    <a:pt x="2799" y="1896"/>
                  </a:lnTo>
                  <a:cubicBezTo>
                    <a:pt x="2476" y="1083"/>
                    <a:pt x="1999" y="116"/>
                    <a:pt x="1561" y="13"/>
                  </a:cubicBezTo>
                  <a:cubicBezTo>
                    <a:pt x="1527" y="5"/>
                    <a:pt x="1492" y="1"/>
                    <a:pt x="1456" y="1"/>
                  </a:cubicBezTo>
                  <a:close/>
                </a:path>
              </a:pathLst>
            </a:custGeom>
            <a:solidFill>
              <a:srgbClr val="33B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4"/>
            <p:cNvSpPr/>
            <p:nvPr/>
          </p:nvSpPr>
          <p:spPr>
            <a:xfrm>
              <a:off x="1290700" y="696200"/>
              <a:ext cx="598025" cy="271450"/>
            </a:xfrm>
            <a:custGeom>
              <a:avLst/>
              <a:gdLst/>
              <a:ahLst/>
              <a:cxnLst/>
              <a:rect l="l" t="t" r="r" b="b"/>
              <a:pathLst>
                <a:path w="23921" h="10858" extrusionOk="0">
                  <a:moveTo>
                    <a:pt x="117" y="0"/>
                  </a:moveTo>
                  <a:lnTo>
                    <a:pt x="1" y="2901"/>
                  </a:lnTo>
                  <a:lnTo>
                    <a:pt x="23701" y="10857"/>
                  </a:lnTo>
                  <a:lnTo>
                    <a:pt x="23920" y="7840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4"/>
            <p:cNvSpPr/>
            <p:nvPr/>
          </p:nvSpPr>
          <p:spPr>
            <a:xfrm>
              <a:off x="1736850" y="498575"/>
              <a:ext cx="112875" cy="67975"/>
            </a:xfrm>
            <a:custGeom>
              <a:avLst/>
              <a:gdLst/>
              <a:ahLst/>
              <a:cxnLst/>
              <a:rect l="l" t="t" r="r" b="b"/>
              <a:pathLst>
                <a:path w="4515" h="2719" extrusionOk="0">
                  <a:moveTo>
                    <a:pt x="1071" y="1"/>
                  </a:moveTo>
                  <a:cubicBezTo>
                    <a:pt x="852" y="1"/>
                    <a:pt x="697" y="168"/>
                    <a:pt x="594" y="388"/>
                  </a:cubicBezTo>
                  <a:lnTo>
                    <a:pt x="594" y="439"/>
                  </a:lnTo>
                  <a:cubicBezTo>
                    <a:pt x="530" y="491"/>
                    <a:pt x="530" y="491"/>
                    <a:pt x="478" y="491"/>
                  </a:cubicBezTo>
                  <a:cubicBezTo>
                    <a:pt x="448" y="476"/>
                    <a:pt x="412" y="469"/>
                    <a:pt x="375" y="469"/>
                  </a:cubicBezTo>
                  <a:cubicBezTo>
                    <a:pt x="287" y="469"/>
                    <a:pt x="192" y="506"/>
                    <a:pt x="156" y="542"/>
                  </a:cubicBezTo>
                  <a:cubicBezTo>
                    <a:pt x="53" y="646"/>
                    <a:pt x="53" y="762"/>
                    <a:pt x="104" y="916"/>
                  </a:cubicBezTo>
                  <a:cubicBezTo>
                    <a:pt x="156" y="968"/>
                    <a:pt x="156" y="1032"/>
                    <a:pt x="104" y="1032"/>
                  </a:cubicBezTo>
                  <a:lnTo>
                    <a:pt x="53" y="1084"/>
                  </a:lnTo>
                  <a:cubicBezTo>
                    <a:pt x="1" y="1136"/>
                    <a:pt x="1" y="1239"/>
                    <a:pt x="1" y="1290"/>
                  </a:cubicBezTo>
                  <a:cubicBezTo>
                    <a:pt x="1" y="1406"/>
                    <a:pt x="104" y="1509"/>
                    <a:pt x="156" y="1561"/>
                  </a:cubicBezTo>
                  <a:cubicBezTo>
                    <a:pt x="272" y="1677"/>
                    <a:pt x="426" y="1677"/>
                    <a:pt x="530" y="1677"/>
                  </a:cubicBezTo>
                  <a:cubicBezTo>
                    <a:pt x="594" y="1677"/>
                    <a:pt x="646" y="1677"/>
                    <a:pt x="646" y="1729"/>
                  </a:cubicBezTo>
                  <a:cubicBezTo>
                    <a:pt x="749" y="1832"/>
                    <a:pt x="852" y="1935"/>
                    <a:pt x="968" y="1935"/>
                  </a:cubicBezTo>
                  <a:cubicBezTo>
                    <a:pt x="1071" y="1935"/>
                    <a:pt x="1123" y="1935"/>
                    <a:pt x="1174" y="1883"/>
                  </a:cubicBezTo>
                  <a:cubicBezTo>
                    <a:pt x="1174" y="1883"/>
                    <a:pt x="1239" y="1883"/>
                    <a:pt x="1290" y="1935"/>
                  </a:cubicBezTo>
                  <a:cubicBezTo>
                    <a:pt x="1290" y="1999"/>
                    <a:pt x="1342" y="2051"/>
                    <a:pt x="1394" y="2103"/>
                  </a:cubicBezTo>
                  <a:cubicBezTo>
                    <a:pt x="1497" y="2154"/>
                    <a:pt x="1613" y="2206"/>
                    <a:pt x="1716" y="2206"/>
                  </a:cubicBezTo>
                  <a:cubicBezTo>
                    <a:pt x="1819" y="2206"/>
                    <a:pt x="1884" y="2206"/>
                    <a:pt x="1935" y="2103"/>
                  </a:cubicBezTo>
                  <a:lnTo>
                    <a:pt x="2090" y="2103"/>
                  </a:lnTo>
                  <a:cubicBezTo>
                    <a:pt x="2141" y="2154"/>
                    <a:pt x="2257" y="2257"/>
                    <a:pt x="2361" y="2257"/>
                  </a:cubicBezTo>
                  <a:lnTo>
                    <a:pt x="2528" y="2257"/>
                  </a:lnTo>
                  <a:cubicBezTo>
                    <a:pt x="2545" y="2240"/>
                    <a:pt x="2557" y="2234"/>
                    <a:pt x="2566" y="2234"/>
                  </a:cubicBezTo>
                  <a:cubicBezTo>
                    <a:pt x="2586" y="2234"/>
                    <a:pt x="2597" y="2257"/>
                    <a:pt x="2631" y="2257"/>
                  </a:cubicBezTo>
                  <a:cubicBezTo>
                    <a:pt x="2631" y="2373"/>
                    <a:pt x="2683" y="2425"/>
                    <a:pt x="2735" y="2477"/>
                  </a:cubicBezTo>
                  <a:cubicBezTo>
                    <a:pt x="2851" y="2528"/>
                    <a:pt x="2954" y="2580"/>
                    <a:pt x="3057" y="2580"/>
                  </a:cubicBezTo>
                  <a:cubicBezTo>
                    <a:pt x="3173" y="2580"/>
                    <a:pt x="3276" y="2528"/>
                    <a:pt x="3328" y="2477"/>
                  </a:cubicBezTo>
                  <a:lnTo>
                    <a:pt x="3379" y="2425"/>
                  </a:lnTo>
                  <a:cubicBezTo>
                    <a:pt x="3431" y="2425"/>
                    <a:pt x="3431" y="2477"/>
                    <a:pt x="3495" y="2477"/>
                  </a:cubicBezTo>
                  <a:cubicBezTo>
                    <a:pt x="3547" y="2580"/>
                    <a:pt x="3599" y="2644"/>
                    <a:pt x="3650" y="2644"/>
                  </a:cubicBezTo>
                  <a:cubicBezTo>
                    <a:pt x="3753" y="2644"/>
                    <a:pt x="3818" y="2580"/>
                    <a:pt x="3869" y="2580"/>
                  </a:cubicBezTo>
                  <a:cubicBezTo>
                    <a:pt x="3869" y="2580"/>
                    <a:pt x="3869" y="2528"/>
                    <a:pt x="3921" y="2528"/>
                  </a:cubicBezTo>
                  <a:cubicBezTo>
                    <a:pt x="3921" y="2528"/>
                    <a:pt x="3921" y="2580"/>
                    <a:pt x="3972" y="2580"/>
                  </a:cubicBezTo>
                  <a:cubicBezTo>
                    <a:pt x="4076" y="2644"/>
                    <a:pt x="4140" y="2696"/>
                    <a:pt x="4243" y="2696"/>
                  </a:cubicBezTo>
                  <a:cubicBezTo>
                    <a:pt x="4278" y="2713"/>
                    <a:pt x="4306" y="2719"/>
                    <a:pt x="4329" y="2719"/>
                  </a:cubicBezTo>
                  <a:cubicBezTo>
                    <a:pt x="4375" y="2719"/>
                    <a:pt x="4398" y="2696"/>
                    <a:pt x="4398" y="2696"/>
                  </a:cubicBezTo>
                  <a:cubicBezTo>
                    <a:pt x="4514" y="2580"/>
                    <a:pt x="4462" y="2425"/>
                    <a:pt x="4295" y="2322"/>
                  </a:cubicBezTo>
                  <a:lnTo>
                    <a:pt x="4295" y="2206"/>
                  </a:lnTo>
                  <a:cubicBezTo>
                    <a:pt x="4346" y="2051"/>
                    <a:pt x="4346" y="1935"/>
                    <a:pt x="4243" y="1883"/>
                  </a:cubicBezTo>
                  <a:cubicBezTo>
                    <a:pt x="4243" y="1832"/>
                    <a:pt x="4192" y="1832"/>
                    <a:pt x="4140" y="1832"/>
                  </a:cubicBezTo>
                  <a:cubicBezTo>
                    <a:pt x="4076" y="1832"/>
                    <a:pt x="4076" y="1780"/>
                    <a:pt x="4076" y="1729"/>
                  </a:cubicBezTo>
                  <a:cubicBezTo>
                    <a:pt x="4024" y="1677"/>
                    <a:pt x="4024" y="1561"/>
                    <a:pt x="3921" y="1509"/>
                  </a:cubicBezTo>
                  <a:cubicBezTo>
                    <a:pt x="3921" y="1509"/>
                    <a:pt x="3869" y="1458"/>
                    <a:pt x="3921" y="1406"/>
                  </a:cubicBezTo>
                  <a:lnTo>
                    <a:pt x="3921" y="1290"/>
                  </a:lnTo>
                  <a:cubicBezTo>
                    <a:pt x="3921" y="968"/>
                    <a:pt x="3753" y="762"/>
                    <a:pt x="3495" y="762"/>
                  </a:cubicBezTo>
                  <a:cubicBezTo>
                    <a:pt x="3466" y="752"/>
                    <a:pt x="3436" y="748"/>
                    <a:pt x="3408" y="748"/>
                  </a:cubicBezTo>
                  <a:cubicBezTo>
                    <a:pt x="3276" y="748"/>
                    <a:pt x="3162" y="841"/>
                    <a:pt x="3109" y="968"/>
                  </a:cubicBezTo>
                  <a:cubicBezTo>
                    <a:pt x="3057" y="1032"/>
                    <a:pt x="3057" y="1032"/>
                    <a:pt x="3005" y="1032"/>
                  </a:cubicBezTo>
                  <a:lnTo>
                    <a:pt x="2954" y="1032"/>
                  </a:lnTo>
                  <a:cubicBezTo>
                    <a:pt x="2851" y="968"/>
                    <a:pt x="2786" y="916"/>
                    <a:pt x="2683" y="916"/>
                  </a:cubicBezTo>
                  <a:cubicBezTo>
                    <a:pt x="2631" y="916"/>
                    <a:pt x="2631" y="865"/>
                    <a:pt x="2631" y="813"/>
                  </a:cubicBezTo>
                  <a:cubicBezTo>
                    <a:pt x="2580" y="594"/>
                    <a:pt x="2464" y="491"/>
                    <a:pt x="2309" y="439"/>
                  </a:cubicBezTo>
                  <a:cubicBezTo>
                    <a:pt x="2141" y="439"/>
                    <a:pt x="1987" y="542"/>
                    <a:pt x="1935" y="710"/>
                  </a:cubicBezTo>
                  <a:lnTo>
                    <a:pt x="1884" y="762"/>
                  </a:lnTo>
                  <a:cubicBezTo>
                    <a:pt x="1819" y="762"/>
                    <a:pt x="1767" y="762"/>
                    <a:pt x="1767" y="710"/>
                  </a:cubicBezTo>
                  <a:cubicBezTo>
                    <a:pt x="1716" y="646"/>
                    <a:pt x="1664" y="646"/>
                    <a:pt x="1561" y="594"/>
                  </a:cubicBezTo>
                  <a:lnTo>
                    <a:pt x="1497" y="542"/>
                  </a:lnTo>
                  <a:cubicBezTo>
                    <a:pt x="1497" y="220"/>
                    <a:pt x="1290" y="1"/>
                    <a:pt x="107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4"/>
            <p:cNvSpPr/>
            <p:nvPr/>
          </p:nvSpPr>
          <p:spPr>
            <a:xfrm>
              <a:off x="1311025" y="677500"/>
              <a:ext cx="99300" cy="50950"/>
            </a:xfrm>
            <a:custGeom>
              <a:avLst/>
              <a:gdLst/>
              <a:ahLst/>
              <a:cxnLst/>
              <a:rect l="l" t="t" r="r" b="b"/>
              <a:pathLst>
                <a:path w="3972" h="2038" extrusionOk="0">
                  <a:moveTo>
                    <a:pt x="1070" y="0"/>
                  </a:moveTo>
                  <a:cubicBezTo>
                    <a:pt x="1019" y="52"/>
                    <a:pt x="967" y="52"/>
                    <a:pt x="864" y="52"/>
                  </a:cubicBezTo>
                  <a:cubicBezTo>
                    <a:pt x="800" y="52"/>
                    <a:pt x="800" y="103"/>
                    <a:pt x="748" y="155"/>
                  </a:cubicBezTo>
                  <a:cubicBezTo>
                    <a:pt x="748" y="258"/>
                    <a:pt x="696" y="426"/>
                    <a:pt x="477" y="426"/>
                  </a:cubicBezTo>
                  <a:cubicBezTo>
                    <a:pt x="462" y="411"/>
                    <a:pt x="451" y="404"/>
                    <a:pt x="443" y="404"/>
                  </a:cubicBezTo>
                  <a:cubicBezTo>
                    <a:pt x="421" y="404"/>
                    <a:pt x="411" y="441"/>
                    <a:pt x="374" y="477"/>
                  </a:cubicBezTo>
                  <a:cubicBezTo>
                    <a:pt x="323" y="529"/>
                    <a:pt x="219" y="645"/>
                    <a:pt x="52" y="645"/>
                  </a:cubicBezTo>
                  <a:lnTo>
                    <a:pt x="0" y="697"/>
                  </a:lnTo>
                  <a:lnTo>
                    <a:pt x="3972" y="2038"/>
                  </a:lnTo>
                  <a:cubicBezTo>
                    <a:pt x="3972" y="1870"/>
                    <a:pt x="3972" y="1870"/>
                    <a:pt x="3869" y="1818"/>
                  </a:cubicBezTo>
                  <a:lnTo>
                    <a:pt x="3869" y="1767"/>
                  </a:lnTo>
                  <a:cubicBezTo>
                    <a:pt x="3701" y="1715"/>
                    <a:pt x="3701" y="1664"/>
                    <a:pt x="3701" y="1548"/>
                  </a:cubicBezTo>
                  <a:cubicBezTo>
                    <a:pt x="3701" y="1548"/>
                    <a:pt x="3701" y="1496"/>
                    <a:pt x="3649" y="1445"/>
                  </a:cubicBezTo>
                  <a:cubicBezTo>
                    <a:pt x="3598" y="1393"/>
                    <a:pt x="3598" y="1393"/>
                    <a:pt x="3546" y="1341"/>
                  </a:cubicBezTo>
                  <a:cubicBezTo>
                    <a:pt x="3546" y="1290"/>
                    <a:pt x="3495" y="1290"/>
                    <a:pt x="3379" y="1122"/>
                  </a:cubicBezTo>
                  <a:cubicBezTo>
                    <a:pt x="3275" y="903"/>
                    <a:pt x="3224" y="903"/>
                    <a:pt x="3172" y="800"/>
                  </a:cubicBezTo>
                  <a:lnTo>
                    <a:pt x="2901" y="800"/>
                  </a:lnTo>
                  <a:cubicBezTo>
                    <a:pt x="2850" y="800"/>
                    <a:pt x="2798" y="903"/>
                    <a:pt x="2734" y="967"/>
                  </a:cubicBezTo>
                  <a:cubicBezTo>
                    <a:pt x="2682" y="1019"/>
                    <a:pt x="2631" y="1071"/>
                    <a:pt x="2528" y="1071"/>
                  </a:cubicBezTo>
                  <a:lnTo>
                    <a:pt x="2476" y="1019"/>
                  </a:lnTo>
                  <a:lnTo>
                    <a:pt x="2476" y="903"/>
                  </a:lnTo>
                  <a:cubicBezTo>
                    <a:pt x="2476" y="903"/>
                    <a:pt x="2411" y="851"/>
                    <a:pt x="2360" y="800"/>
                  </a:cubicBezTo>
                  <a:cubicBezTo>
                    <a:pt x="2308" y="748"/>
                    <a:pt x="2308" y="748"/>
                    <a:pt x="2257" y="748"/>
                  </a:cubicBezTo>
                  <a:cubicBezTo>
                    <a:pt x="2205" y="645"/>
                    <a:pt x="2205" y="529"/>
                    <a:pt x="2205" y="477"/>
                  </a:cubicBezTo>
                  <a:cubicBezTo>
                    <a:pt x="2154" y="426"/>
                    <a:pt x="2154" y="374"/>
                    <a:pt x="2154" y="374"/>
                  </a:cubicBezTo>
                  <a:lnTo>
                    <a:pt x="2038" y="374"/>
                  </a:lnTo>
                  <a:cubicBezTo>
                    <a:pt x="1986" y="426"/>
                    <a:pt x="1934" y="426"/>
                    <a:pt x="1831" y="477"/>
                  </a:cubicBezTo>
                  <a:cubicBezTo>
                    <a:pt x="1831" y="477"/>
                    <a:pt x="1767" y="477"/>
                    <a:pt x="1767" y="645"/>
                  </a:cubicBezTo>
                  <a:cubicBezTo>
                    <a:pt x="1767" y="697"/>
                    <a:pt x="1767" y="748"/>
                    <a:pt x="1715" y="748"/>
                  </a:cubicBezTo>
                  <a:cubicBezTo>
                    <a:pt x="1715" y="851"/>
                    <a:pt x="1612" y="851"/>
                    <a:pt x="1612" y="851"/>
                  </a:cubicBezTo>
                  <a:cubicBezTo>
                    <a:pt x="1594" y="860"/>
                    <a:pt x="1578" y="864"/>
                    <a:pt x="1563" y="864"/>
                  </a:cubicBezTo>
                  <a:cubicBezTo>
                    <a:pt x="1487" y="864"/>
                    <a:pt x="1436" y="762"/>
                    <a:pt x="1393" y="581"/>
                  </a:cubicBezTo>
                  <a:cubicBezTo>
                    <a:pt x="1341" y="426"/>
                    <a:pt x="1290" y="207"/>
                    <a:pt x="1238" y="103"/>
                  </a:cubicBezTo>
                  <a:cubicBezTo>
                    <a:pt x="1186" y="0"/>
                    <a:pt x="1186" y="0"/>
                    <a:pt x="1070" y="0"/>
                  </a:cubicBezTo>
                  <a:close/>
                </a:path>
              </a:pathLst>
            </a:custGeom>
            <a:solidFill>
              <a:srgbClr val="33B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4"/>
            <p:cNvSpPr/>
            <p:nvPr/>
          </p:nvSpPr>
          <p:spPr>
            <a:xfrm>
              <a:off x="1663050" y="674600"/>
              <a:ext cx="2600" cy="6800"/>
            </a:xfrm>
            <a:custGeom>
              <a:avLst/>
              <a:gdLst/>
              <a:ahLst/>
              <a:cxnLst/>
              <a:rect l="l" t="t" r="r" b="b"/>
              <a:pathLst>
                <a:path w="104" h="272" extrusionOk="0">
                  <a:moveTo>
                    <a:pt x="0" y="0"/>
                  </a:moveTo>
                  <a:lnTo>
                    <a:pt x="0" y="219"/>
                  </a:lnTo>
                  <a:lnTo>
                    <a:pt x="103" y="271"/>
                  </a:lnTo>
                  <a:lnTo>
                    <a:pt x="103" y="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4"/>
            <p:cNvSpPr/>
            <p:nvPr/>
          </p:nvSpPr>
          <p:spPr>
            <a:xfrm>
              <a:off x="1677550" y="672025"/>
              <a:ext cx="10975" cy="8075"/>
            </a:xfrm>
            <a:custGeom>
              <a:avLst/>
              <a:gdLst/>
              <a:ahLst/>
              <a:cxnLst/>
              <a:rect l="l" t="t" r="r" b="b"/>
              <a:pathLst>
                <a:path w="439" h="323" extrusionOk="0">
                  <a:moveTo>
                    <a:pt x="0" y="0"/>
                  </a:moveTo>
                  <a:lnTo>
                    <a:pt x="0" y="155"/>
                  </a:lnTo>
                  <a:lnTo>
                    <a:pt x="439" y="322"/>
                  </a:lnTo>
                  <a:lnTo>
                    <a:pt x="439" y="1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4"/>
            <p:cNvSpPr/>
            <p:nvPr/>
          </p:nvSpPr>
          <p:spPr>
            <a:xfrm>
              <a:off x="1635950" y="626250"/>
              <a:ext cx="27125" cy="24525"/>
            </a:xfrm>
            <a:custGeom>
              <a:avLst/>
              <a:gdLst/>
              <a:ahLst/>
              <a:cxnLst/>
              <a:rect l="l" t="t" r="r" b="b"/>
              <a:pathLst>
                <a:path w="1085" h="981" extrusionOk="0">
                  <a:moveTo>
                    <a:pt x="320" y="469"/>
                  </a:moveTo>
                  <a:cubicBezTo>
                    <a:pt x="340" y="469"/>
                    <a:pt x="360" y="475"/>
                    <a:pt x="375" y="490"/>
                  </a:cubicBezTo>
                  <a:cubicBezTo>
                    <a:pt x="491" y="490"/>
                    <a:pt x="491" y="593"/>
                    <a:pt x="491" y="645"/>
                  </a:cubicBezTo>
                  <a:cubicBezTo>
                    <a:pt x="453" y="730"/>
                    <a:pt x="380" y="781"/>
                    <a:pt x="323" y="781"/>
                  </a:cubicBezTo>
                  <a:cubicBezTo>
                    <a:pt x="303" y="781"/>
                    <a:pt x="285" y="774"/>
                    <a:pt x="272" y="761"/>
                  </a:cubicBezTo>
                  <a:cubicBezTo>
                    <a:pt x="220" y="761"/>
                    <a:pt x="169" y="645"/>
                    <a:pt x="220" y="542"/>
                  </a:cubicBezTo>
                  <a:cubicBezTo>
                    <a:pt x="220" y="505"/>
                    <a:pt x="272" y="469"/>
                    <a:pt x="320" y="469"/>
                  </a:cubicBezTo>
                  <a:close/>
                  <a:moveTo>
                    <a:pt x="865" y="696"/>
                  </a:moveTo>
                  <a:cubicBezTo>
                    <a:pt x="916" y="696"/>
                    <a:pt x="916" y="761"/>
                    <a:pt x="916" y="812"/>
                  </a:cubicBezTo>
                  <a:cubicBezTo>
                    <a:pt x="916" y="864"/>
                    <a:pt x="865" y="864"/>
                    <a:pt x="813" y="864"/>
                  </a:cubicBezTo>
                  <a:cubicBezTo>
                    <a:pt x="762" y="864"/>
                    <a:pt x="762" y="812"/>
                    <a:pt x="762" y="761"/>
                  </a:cubicBezTo>
                  <a:cubicBezTo>
                    <a:pt x="813" y="696"/>
                    <a:pt x="865" y="696"/>
                    <a:pt x="865" y="696"/>
                  </a:cubicBezTo>
                  <a:close/>
                  <a:moveTo>
                    <a:pt x="646" y="0"/>
                  </a:moveTo>
                  <a:cubicBezTo>
                    <a:pt x="542" y="0"/>
                    <a:pt x="375" y="219"/>
                    <a:pt x="220" y="374"/>
                  </a:cubicBezTo>
                  <a:cubicBezTo>
                    <a:pt x="169" y="439"/>
                    <a:pt x="117" y="490"/>
                    <a:pt x="52" y="542"/>
                  </a:cubicBezTo>
                  <a:cubicBezTo>
                    <a:pt x="1" y="593"/>
                    <a:pt x="1" y="593"/>
                    <a:pt x="1" y="645"/>
                  </a:cubicBezTo>
                  <a:cubicBezTo>
                    <a:pt x="1" y="696"/>
                    <a:pt x="52" y="761"/>
                    <a:pt x="439" y="916"/>
                  </a:cubicBezTo>
                  <a:cubicBezTo>
                    <a:pt x="678" y="967"/>
                    <a:pt x="823" y="980"/>
                    <a:pt x="908" y="980"/>
                  </a:cubicBezTo>
                  <a:cubicBezTo>
                    <a:pt x="994" y="980"/>
                    <a:pt x="1020" y="967"/>
                    <a:pt x="1020" y="967"/>
                  </a:cubicBezTo>
                  <a:cubicBezTo>
                    <a:pt x="1084" y="967"/>
                    <a:pt x="1084" y="916"/>
                    <a:pt x="1084" y="864"/>
                  </a:cubicBezTo>
                  <a:cubicBezTo>
                    <a:pt x="1020" y="761"/>
                    <a:pt x="968" y="645"/>
                    <a:pt x="916" y="542"/>
                  </a:cubicBezTo>
                  <a:lnTo>
                    <a:pt x="865" y="542"/>
                  </a:lnTo>
                  <a:cubicBezTo>
                    <a:pt x="762" y="542"/>
                    <a:pt x="594" y="374"/>
                    <a:pt x="594" y="271"/>
                  </a:cubicBezTo>
                  <a:cubicBezTo>
                    <a:pt x="594" y="168"/>
                    <a:pt x="646" y="116"/>
                    <a:pt x="697" y="52"/>
                  </a:cubicBezTo>
                  <a:cubicBezTo>
                    <a:pt x="646" y="52"/>
                    <a:pt x="646" y="0"/>
                    <a:pt x="646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4"/>
            <p:cNvSpPr/>
            <p:nvPr/>
          </p:nvSpPr>
          <p:spPr>
            <a:xfrm>
              <a:off x="1663050" y="666525"/>
              <a:ext cx="11950" cy="8100"/>
            </a:xfrm>
            <a:custGeom>
              <a:avLst/>
              <a:gdLst/>
              <a:ahLst/>
              <a:cxnLst/>
              <a:rect l="l" t="t" r="r" b="b"/>
              <a:pathLst>
                <a:path w="478" h="324" extrusionOk="0">
                  <a:moveTo>
                    <a:pt x="0" y="1"/>
                  </a:moveTo>
                  <a:lnTo>
                    <a:pt x="0" y="169"/>
                  </a:lnTo>
                  <a:lnTo>
                    <a:pt x="206" y="272"/>
                  </a:lnTo>
                  <a:lnTo>
                    <a:pt x="477" y="323"/>
                  </a:lnTo>
                  <a:lnTo>
                    <a:pt x="477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4"/>
            <p:cNvSpPr/>
            <p:nvPr/>
          </p:nvSpPr>
          <p:spPr>
            <a:xfrm>
              <a:off x="1663050" y="693625"/>
              <a:ext cx="3875" cy="5175"/>
            </a:xfrm>
            <a:custGeom>
              <a:avLst/>
              <a:gdLst/>
              <a:ahLst/>
              <a:cxnLst/>
              <a:rect l="l" t="t" r="r" b="b"/>
              <a:pathLst>
                <a:path w="155" h="207" extrusionOk="0">
                  <a:moveTo>
                    <a:pt x="0" y="0"/>
                  </a:moveTo>
                  <a:lnTo>
                    <a:pt x="0" y="155"/>
                  </a:lnTo>
                  <a:lnTo>
                    <a:pt x="155" y="206"/>
                  </a:lnTo>
                  <a:lnTo>
                    <a:pt x="155" y="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4"/>
            <p:cNvSpPr/>
            <p:nvPr/>
          </p:nvSpPr>
          <p:spPr>
            <a:xfrm>
              <a:off x="1663050" y="683950"/>
              <a:ext cx="9375" cy="8075"/>
            </a:xfrm>
            <a:custGeom>
              <a:avLst/>
              <a:gdLst/>
              <a:ahLst/>
              <a:cxnLst/>
              <a:rect l="l" t="t" r="r" b="b"/>
              <a:pathLst>
                <a:path w="375" h="323" extrusionOk="0">
                  <a:moveTo>
                    <a:pt x="0" y="0"/>
                  </a:moveTo>
                  <a:lnTo>
                    <a:pt x="0" y="219"/>
                  </a:lnTo>
                  <a:lnTo>
                    <a:pt x="374" y="323"/>
                  </a:lnTo>
                  <a:lnTo>
                    <a:pt x="374" y="1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4"/>
            <p:cNvSpPr/>
            <p:nvPr/>
          </p:nvSpPr>
          <p:spPr>
            <a:xfrm>
              <a:off x="1669475" y="677500"/>
              <a:ext cx="9700" cy="8075"/>
            </a:xfrm>
            <a:custGeom>
              <a:avLst/>
              <a:gdLst/>
              <a:ahLst/>
              <a:cxnLst/>
              <a:rect l="l" t="t" r="r" b="b"/>
              <a:pathLst>
                <a:path w="388" h="323" extrusionOk="0">
                  <a:moveTo>
                    <a:pt x="1" y="0"/>
                  </a:moveTo>
                  <a:lnTo>
                    <a:pt x="1" y="155"/>
                  </a:lnTo>
                  <a:lnTo>
                    <a:pt x="1" y="207"/>
                  </a:lnTo>
                  <a:lnTo>
                    <a:pt x="388" y="323"/>
                  </a:lnTo>
                  <a:lnTo>
                    <a:pt x="388" y="1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4"/>
            <p:cNvSpPr/>
            <p:nvPr/>
          </p:nvSpPr>
          <p:spPr>
            <a:xfrm>
              <a:off x="1683025" y="700050"/>
              <a:ext cx="5500" cy="5525"/>
            </a:xfrm>
            <a:custGeom>
              <a:avLst/>
              <a:gdLst/>
              <a:ahLst/>
              <a:cxnLst/>
              <a:rect l="l" t="t" r="r" b="b"/>
              <a:pathLst>
                <a:path w="220" h="221" extrusionOk="0">
                  <a:moveTo>
                    <a:pt x="1" y="1"/>
                  </a:moveTo>
                  <a:lnTo>
                    <a:pt x="1" y="169"/>
                  </a:lnTo>
                  <a:lnTo>
                    <a:pt x="220" y="220"/>
                  </a:lnTo>
                  <a:lnTo>
                    <a:pt x="220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4"/>
            <p:cNvSpPr/>
            <p:nvPr/>
          </p:nvSpPr>
          <p:spPr>
            <a:xfrm>
              <a:off x="1669475" y="694900"/>
              <a:ext cx="9700" cy="8075"/>
            </a:xfrm>
            <a:custGeom>
              <a:avLst/>
              <a:gdLst/>
              <a:ahLst/>
              <a:cxnLst/>
              <a:rect l="l" t="t" r="r" b="b"/>
              <a:pathLst>
                <a:path w="388" h="323" extrusionOk="0">
                  <a:moveTo>
                    <a:pt x="1" y="1"/>
                  </a:moveTo>
                  <a:lnTo>
                    <a:pt x="1" y="207"/>
                  </a:lnTo>
                  <a:lnTo>
                    <a:pt x="388" y="323"/>
                  </a:lnTo>
                  <a:lnTo>
                    <a:pt x="388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4"/>
            <p:cNvSpPr/>
            <p:nvPr/>
          </p:nvSpPr>
          <p:spPr>
            <a:xfrm>
              <a:off x="1615975" y="506650"/>
              <a:ext cx="24200" cy="36450"/>
            </a:xfrm>
            <a:custGeom>
              <a:avLst/>
              <a:gdLst/>
              <a:ahLst/>
              <a:cxnLst/>
              <a:rect l="l" t="t" r="r" b="b"/>
              <a:pathLst>
                <a:path w="968" h="1458" extrusionOk="0">
                  <a:moveTo>
                    <a:pt x="400" y="232"/>
                  </a:moveTo>
                  <a:cubicBezTo>
                    <a:pt x="426" y="232"/>
                    <a:pt x="452" y="245"/>
                    <a:pt x="478" y="271"/>
                  </a:cubicBezTo>
                  <a:cubicBezTo>
                    <a:pt x="529" y="271"/>
                    <a:pt x="594" y="271"/>
                    <a:pt x="594" y="323"/>
                  </a:cubicBezTo>
                  <a:cubicBezTo>
                    <a:pt x="645" y="323"/>
                    <a:pt x="645" y="387"/>
                    <a:pt x="697" y="439"/>
                  </a:cubicBezTo>
                  <a:lnTo>
                    <a:pt x="697" y="542"/>
                  </a:lnTo>
                  <a:lnTo>
                    <a:pt x="697" y="645"/>
                  </a:lnTo>
                  <a:lnTo>
                    <a:pt x="645" y="709"/>
                  </a:lnTo>
                  <a:cubicBezTo>
                    <a:pt x="645" y="709"/>
                    <a:pt x="594" y="709"/>
                    <a:pt x="594" y="761"/>
                  </a:cubicBezTo>
                  <a:lnTo>
                    <a:pt x="529" y="761"/>
                  </a:lnTo>
                  <a:lnTo>
                    <a:pt x="529" y="813"/>
                  </a:lnTo>
                  <a:lnTo>
                    <a:pt x="529" y="864"/>
                  </a:lnTo>
                  <a:cubicBezTo>
                    <a:pt x="478" y="916"/>
                    <a:pt x="478" y="916"/>
                    <a:pt x="426" y="916"/>
                  </a:cubicBezTo>
                  <a:lnTo>
                    <a:pt x="426" y="864"/>
                  </a:lnTo>
                  <a:cubicBezTo>
                    <a:pt x="374" y="864"/>
                    <a:pt x="374" y="864"/>
                    <a:pt x="374" y="813"/>
                  </a:cubicBezTo>
                  <a:lnTo>
                    <a:pt x="374" y="761"/>
                  </a:lnTo>
                  <a:lnTo>
                    <a:pt x="426" y="709"/>
                  </a:lnTo>
                  <a:cubicBezTo>
                    <a:pt x="426" y="645"/>
                    <a:pt x="478" y="645"/>
                    <a:pt x="478" y="645"/>
                  </a:cubicBezTo>
                  <a:lnTo>
                    <a:pt x="529" y="593"/>
                  </a:lnTo>
                  <a:lnTo>
                    <a:pt x="594" y="542"/>
                  </a:lnTo>
                  <a:lnTo>
                    <a:pt x="594" y="490"/>
                  </a:lnTo>
                  <a:cubicBezTo>
                    <a:pt x="594" y="490"/>
                    <a:pt x="594" y="439"/>
                    <a:pt x="529" y="439"/>
                  </a:cubicBezTo>
                  <a:cubicBezTo>
                    <a:pt x="529" y="387"/>
                    <a:pt x="478" y="387"/>
                    <a:pt x="478" y="387"/>
                  </a:cubicBezTo>
                  <a:lnTo>
                    <a:pt x="374" y="387"/>
                  </a:lnTo>
                  <a:cubicBezTo>
                    <a:pt x="374" y="439"/>
                    <a:pt x="374" y="439"/>
                    <a:pt x="323" y="490"/>
                  </a:cubicBezTo>
                  <a:cubicBezTo>
                    <a:pt x="323" y="542"/>
                    <a:pt x="323" y="542"/>
                    <a:pt x="271" y="542"/>
                  </a:cubicBezTo>
                  <a:lnTo>
                    <a:pt x="207" y="490"/>
                  </a:lnTo>
                  <a:lnTo>
                    <a:pt x="207" y="439"/>
                  </a:lnTo>
                  <a:lnTo>
                    <a:pt x="207" y="323"/>
                  </a:lnTo>
                  <a:cubicBezTo>
                    <a:pt x="271" y="323"/>
                    <a:pt x="271" y="271"/>
                    <a:pt x="323" y="271"/>
                  </a:cubicBezTo>
                  <a:cubicBezTo>
                    <a:pt x="349" y="245"/>
                    <a:pt x="374" y="232"/>
                    <a:pt x="400" y="232"/>
                  </a:cubicBezTo>
                  <a:close/>
                  <a:moveTo>
                    <a:pt x="426" y="967"/>
                  </a:moveTo>
                  <a:cubicBezTo>
                    <a:pt x="478" y="967"/>
                    <a:pt x="478" y="967"/>
                    <a:pt x="529" y="1032"/>
                  </a:cubicBezTo>
                  <a:lnTo>
                    <a:pt x="529" y="1083"/>
                  </a:lnTo>
                  <a:cubicBezTo>
                    <a:pt x="529" y="1083"/>
                    <a:pt x="529" y="1135"/>
                    <a:pt x="478" y="1135"/>
                  </a:cubicBezTo>
                  <a:lnTo>
                    <a:pt x="374" y="1135"/>
                  </a:lnTo>
                  <a:lnTo>
                    <a:pt x="374" y="1032"/>
                  </a:lnTo>
                  <a:lnTo>
                    <a:pt x="374" y="967"/>
                  </a:lnTo>
                  <a:close/>
                  <a:moveTo>
                    <a:pt x="52" y="0"/>
                  </a:moveTo>
                  <a:lnTo>
                    <a:pt x="0" y="1135"/>
                  </a:lnTo>
                  <a:lnTo>
                    <a:pt x="916" y="1457"/>
                  </a:lnTo>
                  <a:lnTo>
                    <a:pt x="968" y="323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EFD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4"/>
            <p:cNvSpPr/>
            <p:nvPr/>
          </p:nvSpPr>
          <p:spPr>
            <a:xfrm>
              <a:off x="1681725" y="681375"/>
              <a:ext cx="6800" cy="6775"/>
            </a:xfrm>
            <a:custGeom>
              <a:avLst/>
              <a:gdLst/>
              <a:ahLst/>
              <a:cxnLst/>
              <a:rect l="l" t="t" r="r" b="b"/>
              <a:pathLst>
                <a:path w="272" h="271" extrusionOk="0">
                  <a:moveTo>
                    <a:pt x="1" y="0"/>
                  </a:moveTo>
                  <a:lnTo>
                    <a:pt x="1" y="219"/>
                  </a:lnTo>
                  <a:lnTo>
                    <a:pt x="272" y="271"/>
                  </a:lnTo>
                  <a:lnTo>
                    <a:pt x="272" y="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4"/>
            <p:cNvSpPr/>
            <p:nvPr/>
          </p:nvSpPr>
          <p:spPr>
            <a:xfrm>
              <a:off x="1676250" y="688125"/>
              <a:ext cx="12275" cy="9375"/>
            </a:xfrm>
            <a:custGeom>
              <a:avLst/>
              <a:gdLst/>
              <a:ahLst/>
              <a:cxnLst/>
              <a:rect l="l" t="t" r="r" b="b"/>
              <a:pathLst>
                <a:path w="491" h="375" extrusionOk="0">
                  <a:moveTo>
                    <a:pt x="1" y="1"/>
                  </a:moveTo>
                  <a:lnTo>
                    <a:pt x="1" y="220"/>
                  </a:lnTo>
                  <a:lnTo>
                    <a:pt x="491" y="375"/>
                  </a:lnTo>
                  <a:lnTo>
                    <a:pt x="491" y="1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4"/>
            <p:cNvSpPr/>
            <p:nvPr/>
          </p:nvSpPr>
          <p:spPr>
            <a:xfrm>
              <a:off x="1293600" y="293225"/>
              <a:ext cx="624450" cy="593825"/>
            </a:xfrm>
            <a:custGeom>
              <a:avLst/>
              <a:gdLst/>
              <a:ahLst/>
              <a:cxnLst/>
              <a:rect l="l" t="t" r="r" b="b"/>
              <a:pathLst>
                <a:path w="24978" h="23753" extrusionOk="0">
                  <a:moveTo>
                    <a:pt x="8266" y="3650"/>
                  </a:moveTo>
                  <a:cubicBezTo>
                    <a:pt x="8537" y="3650"/>
                    <a:pt x="8756" y="3973"/>
                    <a:pt x="8756" y="4295"/>
                  </a:cubicBezTo>
                  <a:lnTo>
                    <a:pt x="8756" y="4411"/>
                  </a:lnTo>
                  <a:lnTo>
                    <a:pt x="8808" y="4463"/>
                  </a:lnTo>
                  <a:cubicBezTo>
                    <a:pt x="9027" y="4669"/>
                    <a:pt x="9079" y="4888"/>
                    <a:pt x="9079" y="5056"/>
                  </a:cubicBezTo>
                  <a:cubicBezTo>
                    <a:pt x="9130" y="5314"/>
                    <a:pt x="9079" y="5481"/>
                    <a:pt x="8911" y="5584"/>
                  </a:cubicBezTo>
                  <a:cubicBezTo>
                    <a:pt x="8859" y="5636"/>
                    <a:pt x="8808" y="5700"/>
                    <a:pt x="8705" y="5700"/>
                  </a:cubicBezTo>
                  <a:cubicBezTo>
                    <a:pt x="8589" y="5700"/>
                    <a:pt x="8434" y="5636"/>
                    <a:pt x="8331" y="5533"/>
                  </a:cubicBezTo>
                  <a:cubicBezTo>
                    <a:pt x="8293" y="5542"/>
                    <a:pt x="8256" y="5546"/>
                    <a:pt x="8220" y="5546"/>
                  </a:cubicBezTo>
                  <a:cubicBezTo>
                    <a:pt x="8042" y="5546"/>
                    <a:pt x="7884" y="5444"/>
                    <a:pt x="7841" y="5262"/>
                  </a:cubicBezTo>
                  <a:cubicBezTo>
                    <a:pt x="7789" y="5262"/>
                    <a:pt x="7686" y="5314"/>
                    <a:pt x="7622" y="5314"/>
                  </a:cubicBezTo>
                  <a:cubicBezTo>
                    <a:pt x="7299" y="5314"/>
                    <a:pt x="7041" y="5107"/>
                    <a:pt x="7041" y="4836"/>
                  </a:cubicBezTo>
                  <a:cubicBezTo>
                    <a:pt x="6874" y="4785"/>
                    <a:pt x="6822" y="4617"/>
                    <a:pt x="6822" y="4463"/>
                  </a:cubicBezTo>
                  <a:cubicBezTo>
                    <a:pt x="6822" y="4192"/>
                    <a:pt x="7041" y="4024"/>
                    <a:pt x="7299" y="4024"/>
                  </a:cubicBezTo>
                  <a:cubicBezTo>
                    <a:pt x="7364" y="3921"/>
                    <a:pt x="7518" y="3818"/>
                    <a:pt x="7686" y="3818"/>
                  </a:cubicBezTo>
                  <a:cubicBezTo>
                    <a:pt x="7789" y="3818"/>
                    <a:pt x="7841" y="3818"/>
                    <a:pt x="7944" y="3869"/>
                  </a:cubicBezTo>
                  <a:cubicBezTo>
                    <a:pt x="8008" y="3766"/>
                    <a:pt x="8163" y="3650"/>
                    <a:pt x="8266" y="3650"/>
                  </a:cubicBezTo>
                  <a:close/>
                  <a:moveTo>
                    <a:pt x="12844" y="8331"/>
                  </a:moveTo>
                  <a:lnTo>
                    <a:pt x="13966" y="8705"/>
                  </a:lnTo>
                  <a:cubicBezTo>
                    <a:pt x="14017" y="8705"/>
                    <a:pt x="14069" y="8756"/>
                    <a:pt x="14069" y="8808"/>
                  </a:cubicBezTo>
                  <a:lnTo>
                    <a:pt x="14017" y="10097"/>
                  </a:lnTo>
                  <a:cubicBezTo>
                    <a:pt x="14017" y="10149"/>
                    <a:pt x="14017" y="10149"/>
                    <a:pt x="13966" y="10213"/>
                  </a:cubicBezTo>
                  <a:lnTo>
                    <a:pt x="13914" y="10213"/>
                  </a:lnTo>
                  <a:lnTo>
                    <a:pt x="12779" y="9827"/>
                  </a:lnTo>
                  <a:cubicBezTo>
                    <a:pt x="12728" y="9775"/>
                    <a:pt x="12676" y="9775"/>
                    <a:pt x="12676" y="9723"/>
                  </a:cubicBezTo>
                  <a:lnTo>
                    <a:pt x="12728" y="8434"/>
                  </a:lnTo>
                  <a:cubicBezTo>
                    <a:pt x="12728" y="8382"/>
                    <a:pt x="12728" y="8382"/>
                    <a:pt x="12779" y="8331"/>
                  </a:cubicBezTo>
                  <a:close/>
                  <a:moveTo>
                    <a:pt x="18717" y="8052"/>
                  </a:moveTo>
                  <a:cubicBezTo>
                    <a:pt x="18745" y="8052"/>
                    <a:pt x="18773" y="8055"/>
                    <a:pt x="18801" y="8060"/>
                  </a:cubicBezTo>
                  <a:cubicBezTo>
                    <a:pt x="19124" y="8060"/>
                    <a:pt x="19394" y="8331"/>
                    <a:pt x="19394" y="8653"/>
                  </a:cubicBezTo>
                  <a:cubicBezTo>
                    <a:pt x="19446" y="8653"/>
                    <a:pt x="19497" y="8705"/>
                    <a:pt x="19549" y="8705"/>
                  </a:cubicBezTo>
                  <a:cubicBezTo>
                    <a:pt x="19645" y="8567"/>
                    <a:pt x="19767" y="8472"/>
                    <a:pt x="19929" y="8472"/>
                  </a:cubicBezTo>
                  <a:cubicBezTo>
                    <a:pt x="19964" y="8472"/>
                    <a:pt x="20001" y="8477"/>
                    <a:pt x="20039" y="8486"/>
                  </a:cubicBezTo>
                  <a:cubicBezTo>
                    <a:pt x="20258" y="8486"/>
                    <a:pt x="20465" y="8705"/>
                    <a:pt x="20516" y="8924"/>
                  </a:cubicBezTo>
                  <a:cubicBezTo>
                    <a:pt x="20581" y="8976"/>
                    <a:pt x="20632" y="8976"/>
                    <a:pt x="20684" y="9027"/>
                  </a:cubicBezTo>
                  <a:cubicBezTo>
                    <a:pt x="20839" y="8860"/>
                    <a:pt x="21058" y="8756"/>
                    <a:pt x="21225" y="8756"/>
                  </a:cubicBezTo>
                  <a:cubicBezTo>
                    <a:pt x="21599" y="8756"/>
                    <a:pt x="21870" y="9130"/>
                    <a:pt x="21870" y="9504"/>
                  </a:cubicBezTo>
                  <a:cubicBezTo>
                    <a:pt x="21870" y="9569"/>
                    <a:pt x="21870" y="9569"/>
                    <a:pt x="21806" y="9620"/>
                  </a:cubicBezTo>
                  <a:cubicBezTo>
                    <a:pt x="21922" y="9672"/>
                    <a:pt x="21922" y="9775"/>
                    <a:pt x="21973" y="9891"/>
                  </a:cubicBezTo>
                  <a:cubicBezTo>
                    <a:pt x="22025" y="9891"/>
                    <a:pt x="22076" y="9891"/>
                    <a:pt x="22128" y="9943"/>
                  </a:cubicBezTo>
                  <a:cubicBezTo>
                    <a:pt x="22244" y="10046"/>
                    <a:pt x="22296" y="10265"/>
                    <a:pt x="22244" y="10420"/>
                  </a:cubicBezTo>
                  <a:cubicBezTo>
                    <a:pt x="22399" y="10639"/>
                    <a:pt x="22399" y="10858"/>
                    <a:pt x="22296" y="11013"/>
                  </a:cubicBezTo>
                  <a:cubicBezTo>
                    <a:pt x="22244" y="11065"/>
                    <a:pt x="22128" y="11116"/>
                    <a:pt x="22025" y="11116"/>
                  </a:cubicBezTo>
                  <a:lnTo>
                    <a:pt x="21973" y="11116"/>
                  </a:lnTo>
                  <a:cubicBezTo>
                    <a:pt x="21870" y="11116"/>
                    <a:pt x="21702" y="11065"/>
                    <a:pt x="21599" y="10961"/>
                  </a:cubicBezTo>
                  <a:cubicBezTo>
                    <a:pt x="21548" y="11013"/>
                    <a:pt x="21483" y="11013"/>
                    <a:pt x="21380" y="11013"/>
                  </a:cubicBezTo>
                  <a:cubicBezTo>
                    <a:pt x="21277" y="11013"/>
                    <a:pt x="21161" y="10961"/>
                    <a:pt x="21109" y="10910"/>
                  </a:cubicBezTo>
                  <a:cubicBezTo>
                    <a:pt x="21006" y="10961"/>
                    <a:pt x="20903" y="11013"/>
                    <a:pt x="20787" y="11013"/>
                  </a:cubicBezTo>
                  <a:cubicBezTo>
                    <a:pt x="20632" y="11013"/>
                    <a:pt x="20465" y="10961"/>
                    <a:pt x="20361" y="10858"/>
                  </a:cubicBezTo>
                  <a:cubicBezTo>
                    <a:pt x="20310" y="10794"/>
                    <a:pt x="20258" y="10742"/>
                    <a:pt x="20194" y="10639"/>
                  </a:cubicBezTo>
                  <a:lnTo>
                    <a:pt x="20091" y="10639"/>
                  </a:lnTo>
                  <a:cubicBezTo>
                    <a:pt x="19987" y="10639"/>
                    <a:pt x="19871" y="10587"/>
                    <a:pt x="19768" y="10536"/>
                  </a:cubicBezTo>
                  <a:cubicBezTo>
                    <a:pt x="19665" y="10587"/>
                    <a:pt x="19549" y="10639"/>
                    <a:pt x="19446" y="10639"/>
                  </a:cubicBezTo>
                  <a:cubicBezTo>
                    <a:pt x="19291" y="10639"/>
                    <a:pt x="19124" y="10587"/>
                    <a:pt x="19020" y="10471"/>
                  </a:cubicBezTo>
                  <a:cubicBezTo>
                    <a:pt x="18969" y="10420"/>
                    <a:pt x="18904" y="10368"/>
                    <a:pt x="18853" y="10317"/>
                  </a:cubicBezTo>
                  <a:lnTo>
                    <a:pt x="18698" y="10317"/>
                  </a:lnTo>
                  <a:cubicBezTo>
                    <a:pt x="18530" y="10317"/>
                    <a:pt x="18376" y="10213"/>
                    <a:pt x="18260" y="10046"/>
                  </a:cubicBezTo>
                  <a:cubicBezTo>
                    <a:pt x="18218" y="10060"/>
                    <a:pt x="18172" y="10066"/>
                    <a:pt x="18125" y="10066"/>
                  </a:cubicBezTo>
                  <a:cubicBezTo>
                    <a:pt x="17996" y="10066"/>
                    <a:pt x="17858" y="10018"/>
                    <a:pt x="17783" y="9943"/>
                  </a:cubicBezTo>
                  <a:cubicBezTo>
                    <a:pt x="17679" y="9827"/>
                    <a:pt x="17563" y="9723"/>
                    <a:pt x="17563" y="9569"/>
                  </a:cubicBezTo>
                  <a:cubicBezTo>
                    <a:pt x="17512" y="9401"/>
                    <a:pt x="17563" y="9298"/>
                    <a:pt x="17615" y="9182"/>
                  </a:cubicBezTo>
                  <a:lnTo>
                    <a:pt x="17679" y="9130"/>
                  </a:lnTo>
                  <a:cubicBezTo>
                    <a:pt x="17563" y="8976"/>
                    <a:pt x="17615" y="8756"/>
                    <a:pt x="17731" y="8653"/>
                  </a:cubicBezTo>
                  <a:cubicBezTo>
                    <a:pt x="17809" y="8527"/>
                    <a:pt x="17923" y="8466"/>
                    <a:pt x="18041" y="8466"/>
                  </a:cubicBezTo>
                  <a:cubicBezTo>
                    <a:pt x="18079" y="8466"/>
                    <a:pt x="18118" y="8473"/>
                    <a:pt x="18156" y="8486"/>
                  </a:cubicBezTo>
                  <a:cubicBezTo>
                    <a:pt x="18249" y="8243"/>
                    <a:pt x="18476" y="8052"/>
                    <a:pt x="18717" y="8052"/>
                  </a:cubicBezTo>
                  <a:close/>
                  <a:moveTo>
                    <a:pt x="5752" y="12083"/>
                  </a:moveTo>
                  <a:lnTo>
                    <a:pt x="6874" y="12470"/>
                  </a:lnTo>
                  <a:cubicBezTo>
                    <a:pt x="6925" y="12470"/>
                    <a:pt x="6925" y="12522"/>
                    <a:pt x="6925" y="12522"/>
                  </a:cubicBezTo>
                  <a:lnTo>
                    <a:pt x="6874" y="13760"/>
                  </a:lnTo>
                  <a:lnTo>
                    <a:pt x="6874" y="13811"/>
                  </a:lnTo>
                  <a:lnTo>
                    <a:pt x="6771" y="13811"/>
                  </a:lnTo>
                  <a:lnTo>
                    <a:pt x="5687" y="13489"/>
                  </a:lnTo>
                  <a:lnTo>
                    <a:pt x="5636" y="13489"/>
                  </a:lnTo>
                  <a:cubicBezTo>
                    <a:pt x="5636" y="13437"/>
                    <a:pt x="5584" y="13437"/>
                    <a:pt x="5584" y="13373"/>
                  </a:cubicBezTo>
                  <a:lnTo>
                    <a:pt x="5636" y="12199"/>
                  </a:lnTo>
                  <a:cubicBezTo>
                    <a:pt x="5636" y="12148"/>
                    <a:pt x="5636" y="12148"/>
                    <a:pt x="5687" y="12083"/>
                  </a:cubicBezTo>
                  <a:close/>
                  <a:moveTo>
                    <a:pt x="14345" y="13161"/>
                  </a:moveTo>
                  <a:cubicBezTo>
                    <a:pt x="14574" y="13161"/>
                    <a:pt x="14666" y="13448"/>
                    <a:pt x="14714" y="13592"/>
                  </a:cubicBezTo>
                  <a:cubicBezTo>
                    <a:pt x="14714" y="13592"/>
                    <a:pt x="14778" y="13695"/>
                    <a:pt x="14778" y="13760"/>
                  </a:cubicBezTo>
                  <a:cubicBezTo>
                    <a:pt x="14830" y="13863"/>
                    <a:pt x="14933" y="14017"/>
                    <a:pt x="14933" y="14185"/>
                  </a:cubicBezTo>
                  <a:cubicBezTo>
                    <a:pt x="14933" y="14237"/>
                    <a:pt x="14984" y="14340"/>
                    <a:pt x="14881" y="14456"/>
                  </a:cubicBezTo>
                  <a:cubicBezTo>
                    <a:pt x="14830" y="14507"/>
                    <a:pt x="14714" y="14507"/>
                    <a:pt x="14610" y="14507"/>
                  </a:cubicBezTo>
                  <a:lnTo>
                    <a:pt x="14610" y="14727"/>
                  </a:lnTo>
                  <a:lnTo>
                    <a:pt x="14714" y="14727"/>
                  </a:lnTo>
                  <a:lnTo>
                    <a:pt x="15951" y="15101"/>
                  </a:lnTo>
                  <a:cubicBezTo>
                    <a:pt x="15951" y="15152"/>
                    <a:pt x="16003" y="15152"/>
                    <a:pt x="16003" y="15204"/>
                  </a:cubicBezTo>
                  <a:lnTo>
                    <a:pt x="15951" y="16661"/>
                  </a:lnTo>
                  <a:cubicBezTo>
                    <a:pt x="15951" y="16661"/>
                    <a:pt x="15951" y="16712"/>
                    <a:pt x="15900" y="16712"/>
                  </a:cubicBezTo>
                  <a:lnTo>
                    <a:pt x="15848" y="16712"/>
                  </a:lnTo>
                  <a:lnTo>
                    <a:pt x="14610" y="16338"/>
                  </a:lnTo>
                  <a:lnTo>
                    <a:pt x="13592" y="16016"/>
                  </a:lnTo>
                  <a:lnTo>
                    <a:pt x="12405" y="15629"/>
                  </a:lnTo>
                  <a:lnTo>
                    <a:pt x="11335" y="15307"/>
                  </a:lnTo>
                  <a:lnTo>
                    <a:pt x="10097" y="14933"/>
                  </a:lnTo>
                  <a:cubicBezTo>
                    <a:pt x="10046" y="14933"/>
                    <a:pt x="10046" y="14881"/>
                    <a:pt x="10046" y="14830"/>
                  </a:cubicBezTo>
                  <a:lnTo>
                    <a:pt x="10097" y="13437"/>
                  </a:lnTo>
                  <a:lnTo>
                    <a:pt x="10097" y="13373"/>
                  </a:lnTo>
                  <a:cubicBezTo>
                    <a:pt x="10149" y="13321"/>
                    <a:pt x="10149" y="13321"/>
                    <a:pt x="10200" y="13321"/>
                  </a:cubicBezTo>
                  <a:lnTo>
                    <a:pt x="11387" y="13695"/>
                  </a:lnTo>
                  <a:lnTo>
                    <a:pt x="12457" y="14017"/>
                  </a:lnTo>
                  <a:lnTo>
                    <a:pt x="13643" y="14404"/>
                  </a:lnTo>
                  <a:lnTo>
                    <a:pt x="13746" y="14456"/>
                  </a:lnTo>
                  <a:lnTo>
                    <a:pt x="13746" y="14288"/>
                  </a:lnTo>
                  <a:cubicBezTo>
                    <a:pt x="13592" y="14185"/>
                    <a:pt x="13540" y="14133"/>
                    <a:pt x="13489" y="14017"/>
                  </a:cubicBezTo>
                  <a:cubicBezTo>
                    <a:pt x="13489" y="13914"/>
                    <a:pt x="13540" y="13811"/>
                    <a:pt x="13643" y="13695"/>
                  </a:cubicBezTo>
                  <a:cubicBezTo>
                    <a:pt x="13695" y="13643"/>
                    <a:pt x="13746" y="13592"/>
                    <a:pt x="13811" y="13540"/>
                  </a:cubicBezTo>
                  <a:cubicBezTo>
                    <a:pt x="14017" y="13321"/>
                    <a:pt x="14185" y="13166"/>
                    <a:pt x="14288" y="13166"/>
                  </a:cubicBezTo>
                  <a:cubicBezTo>
                    <a:pt x="14308" y="13163"/>
                    <a:pt x="14327" y="13161"/>
                    <a:pt x="14345" y="13161"/>
                  </a:cubicBezTo>
                  <a:close/>
                  <a:moveTo>
                    <a:pt x="594" y="1"/>
                  </a:moveTo>
                  <a:lnTo>
                    <a:pt x="1" y="15848"/>
                  </a:lnTo>
                  <a:lnTo>
                    <a:pt x="426" y="15952"/>
                  </a:lnTo>
                  <a:cubicBezTo>
                    <a:pt x="530" y="15848"/>
                    <a:pt x="646" y="15797"/>
                    <a:pt x="749" y="15797"/>
                  </a:cubicBezTo>
                  <a:cubicBezTo>
                    <a:pt x="800" y="15797"/>
                    <a:pt x="800" y="15745"/>
                    <a:pt x="852" y="15694"/>
                  </a:cubicBezTo>
                  <a:cubicBezTo>
                    <a:pt x="916" y="15629"/>
                    <a:pt x="1020" y="15526"/>
                    <a:pt x="1174" y="15526"/>
                  </a:cubicBezTo>
                  <a:cubicBezTo>
                    <a:pt x="1239" y="15526"/>
                    <a:pt x="1239" y="15474"/>
                    <a:pt x="1239" y="15474"/>
                  </a:cubicBezTo>
                  <a:cubicBezTo>
                    <a:pt x="1290" y="15371"/>
                    <a:pt x="1342" y="15204"/>
                    <a:pt x="1561" y="15204"/>
                  </a:cubicBezTo>
                  <a:cubicBezTo>
                    <a:pt x="1613" y="15204"/>
                    <a:pt x="1664" y="15152"/>
                    <a:pt x="1664" y="15152"/>
                  </a:cubicBezTo>
                  <a:cubicBezTo>
                    <a:pt x="1722" y="15133"/>
                    <a:pt x="1781" y="15114"/>
                    <a:pt x="1841" y="15114"/>
                  </a:cubicBezTo>
                  <a:cubicBezTo>
                    <a:pt x="1942" y="15114"/>
                    <a:pt x="2044" y="15169"/>
                    <a:pt x="2141" y="15371"/>
                  </a:cubicBezTo>
                  <a:cubicBezTo>
                    <a:pt x="2206" y="15474"/>
                    <a:pt x="2257" y="15578"/>
                    <a:pt x="2309" y="15745"/>
                  </a:cubicBezTo>
                  <a:cubicBezTo>
                    <a:pt x="2309" y="15629"/>
                    <a:pt x="2412" y="15578"/>
                    <a:pt x="2528" y="15578"/>
                  </a:cubicBezTo>
                  <a:cubicBezTo>
                    <a:pt x="2580" y="15578"/>
                    <a:pt x="2580" y="15578"/>
                    <a:pt x="2631" y="15526"/>
                  </a:cubicBezTo>
                  <a:cubicBezTo>
                    <a:pt x="2666" y="15526"/>
                    <a:pt x="2723" y="15480"/>
                    <a:pt x="2807" y="15480"/>
                  </a:cubicBezTo>
                  <a:cubicBezTo>
                    <a:pt x="2849" y="15480"/>
                    <a:pt x="2898" y="15492"/>
                    <a:pt x="2954" y="15526"/>
                  </a:cubicBezTo>
                  <a:cubicBezTo>
                    <a:pt x="3108" y="15629"/>
                    <a:pt x="3108" y="15745"/>
                    <a:pt x="3108" y="15797"/>
                  </a:cubicBezTo>
                  <a:cubicBezTo>
                    <a:pt x="3108" y="15848"/>
                    <a:pt x="3108" y="15900"/>
                    <a:pt x="3173" y="15900"/>
                  </a:cubicBezTo>
                  <a:lnTo>
                    <a:pt x="3225" y="16016"/>
                  </a:lnTo>
                  <a:cubicBezTo>
                    <a:pt x="3276" y="16016"/>
                    <a:pt x="3276" y="16068"/>
                    <a:pt x="3328" y="16119"/>
                  </a:cubicBezTo>
                  <a:cubicBezTo>
                    <a:pt x="3379" y="16016"/>
                    <a:pt x="3495" y="15952"/>
                    <a:pt x="3598" y="15952"/>
                  </a:cubicBezTo>
                  <a:cubicBezTo>
                    <a:pt x="3660" y="15931"/>
                    <a:pt x="3716" y="15919"/>
                    <a:pt x="3767" y="15919"/>
                  </a:cubicBezTo>
                  <a:cubicBezTo>
                    <a:pt x="3844" y="15919"/>
                    <a:pt x="3911" y="15946"/>
                    <a:pt x="3972" y="16016"/>
                  </a:cubicBezTo>
                  <a:cubicBezTo>
                    <a:pt x="4076" y="16119"/>
                    <a:pt x="4140" y="16171"/>
                    <a:pt x="4295" y="16390"/>
                  </a:cubicBezTo>
                  <a:cubicBezTo>
                    <a:pt x="4346" y="16493"/>
                    <a:pt x="4398" y="16493"/>
                    <a:pt x="4398" y="16545"/>
                  </a:cubicBezTo>
                  <a:cubicBezTo>
                    <a:pt x="4462" y="16545"/>
                    <a:pt x="4514" y="16596"/>
                    <a:pt x="4566" y="16712"/>
                  </a:cubicBezTo>
                  <a:cubicBezTo>
                    <a:pt x="4617" y="16816"/>
                    <a:pt x="4669" y="16867"/>
                    <a:pt x="4669" y="16919"/>
                  </a:cubicBezTo>
                  <a:lnTo>
                    <a:pt x="4669" y="16983"/>
                  </a:lnTo>
                  <a:lnTo>
                    <a:pt x="4720" y="16983"/>
                  </a:lnTo>
                  <a:cubicBezTo>
                    <a:pt x="4888" y="17086"/>
                    <a:pt x="4939" y="17138"/>
                    <a:pt x="4939" y="17460"/>
                  </a:cubicBezTo>
                  <a:lnTo>
                    <a:pt x="5429" y="17628"/>
                  </a:lnTo>
                  <a:cubicBezTo>
                    <a:pt x="5863" y="17182"/>
                    <a:pt x="6574" y="16524"/>
                    <a:pt x="7135" y="16524"/>
                  </a:cubicBezTo>
                  <a:cubicBezTo>
                    <a:pt x="7192" y="16524"/>
                    <a:pt x="7246" y="16531"/>
                    <a:pt x="7299" y="16545"/>
                  </a:cubicBezTo>
                  <a:cubicBezTo>
                    <a:pt x="7892" y="16661"/>
                    <a:pt x="8486" y="17950"/>
                    <a:pt x="8808" y="18750"/>
                  </a:cubicBezTo>
                  <a:lnTo>
                    <a:pt x="11064" y="19498"/>
                  </a:lnTo>
                  <a:lnTo>
                    <a:pt x="11116" y="19446"/>
                  </a:lnTo>
                  <a:cubicBezTo>
                    <a:pt x="10961" y="19394"/>
                    <a:pt x="10910" y="19291"/>
                    <a:pt x="10910" y="19072"/>
                  </a:cubicBezTo>
                  <a:cubicBezTo>
                    <a:pt x="10910" y="18801"/>
                    <a:pt x="11013" y="18750"/>
                    <a:pt x="11116" y="18698"/>
                  </a:cubicBezTo>
                  <a:lnTo>
                    <a:pt x="11168" y="18698"/>
                  </a:lnTo>
                  <a:cubicBezTo>
                    <a:pt x="11254" y="18497"/>
                    <a:pt x="11426" y="18388"/>
                    <a:pt x="11614" y="18388"/>
                  </a:cubicBezTo>
                  <a:cubicBezTo>
                    <a:pt x="11679" y="18388"/>
                    <a:pt x="11746" y="18401"/>
                    <a:pt x="11812" y="18427"/>
                  </a:cubicBezTo>
                  <a:cubicBezTo>
                    <a:pt x="12199" y="18531"/>
                    <a:pt x="12251" y="18801"/>
                    <a:pt x="12302" y="18917"/>
                  </a:cubicBezTo>
                  <a:lnTo>
                    <a:pt x="12302" y="19020"/>
                  </a:lnTo>
                  <a:cubicBezTo>
                    <a:pt x="12405" y="19124"/>
                    <a:pt x="12457" y="19240"/>
                    <a:pt x="12457" y="19394"/>
                  </a:cubicBezTo>
                  <a:cubicBezTo>
                    <a:pt x="12457" y="19498"/>
                    <a:pt x="12405" y="19614"/>
                    <a:pt x="12302" y="19665"/>
                  </a:cubicBezTo>
                  <a:cubicBezTo>
                    <a:pt x="12251" y="19717"/>
                    <a:pt x="12199" y="19768"/>
                    <a:pt x="12135" y="19768"/>
                  </a:cubicBezTo>
                  <a:cubicBezTo>
                    <a:pt x="12083" y="19768"/>
                    <a:pt x="12083" y="19717"/>
                    <a:pt x="12032" y="19717"/>
                  </a:cubicBezTo>
                  <a:lnTo>
                    <a:pt x="12032" y="19820"/>
                  </a:lnTo>
                  <a:lnTo>
                    <a:pt x="13811" y="20413"/>
                  </a:lnTo>
                  <a:cubicBezTo>
                    <a:pt x="13914" y="20362"/>
                    <a:pt x="13966" y="20310"/>
                    <a:pt x="14017" y="20258"/>
                  </a:cubicBezTo>
                  <a:lnTo>
                    <a:pt x="14069" y="20207"/>
                  </a:lnTo>
                  <a:cubicBezTo>
                    <a:pt x="14069" y="20091"/>
                    <a:pt x="14133" y="20039"/>
                    <a:pt x="14236" y="19988"/>
                  </a:cubicBezTo>
                  <a:lnTo>
                    <a:pt x="14340" y="19988"/>
                  </a:lnTo>
                  <a:cubicBezTo>
                    <a:pt x="14391" y="19988"/>
                    <a:pt x="14507" y="19988"/>
                    <a:pt x="14507" y="19936"/>
                  </a:cubicBezTo>
                  <a:lnTo>
                    <a:pt x="14507" y="19884"/>
                  </a:lnTo>
                  <a:cubicBezTo>
                    <a:pt x="14507" y="19820"/>
                    <a:pt x="14559" y="19562"/>
                    <a:pt x="14778" y="19562"/>
                  </a:cubicBezTo>
                  <a:cubicBezTo>
                    <a:pt x="14830" y="19562"/>
                    <a:pt x="14830" y="19562"/>
                    <a:pt x="14881" y="19498"/>
                  </a:cubicBezTo>
                  <a:cubicBezTo>
                    <a:pt x="14931" y="19473"/>
                    <a:pt x="14996" y="19448"/>
                    <a:pt x="15062" y="19448"/>
                  </a:cubicBezTo>
                  <a:cubicBezTo>
                    <a:pt x="15132" y="19448"/>
                    <a:pt x="15202" y="19476"/>
                    <a:pt x="15255" y="19562"/>
                  </a:cubicBezTo>
                  <a:cubicBezTo>
                    <a:pt x="15358" y="19665"/>
                    <a:pt x="15358" y="19768"/>
                    <a:pt x="15423" y="19820"/>
                  </a:cubicBezTo>
                  <a:lnTo>
                    <a:pt x="15423" y="19936"/>
                  </a:lnTo>
                  <a:cubicBezTo>
                    <a:pt x="15578" y="19936"/>
                    <a:pt x="15797" y="20142"/>
                    <a:pt x="15797" y="20413"/>
                  </a:cubicBezTo>
                  <a:lnTo>
                    <a:pt x="15797" y="20465"/>
                  </a:lnTo>
                  <a:lnTo>
                    <a:pt x="15900" y="20465"/>
                  </a:lnTo>
                  <a:cubicBezTo>
                    <a:pt x="16003" y="20529"/>
                    <a:pt x="16068" y="20632"/>
                    <a:pt x="16068" y="20735"/>
                  </a:cubicBezTo>
                  <a:lnTo>
                    <a:pt x="16068" y="20787"/>
                  </a:lnTo>
                  <a:cubicBezTo>
                    <a:pt x="16119" y="20852"/>
                    <a:pt x="16119" y="20852"/>
                    <a:pt x="16171" y="20955"/>
                  </a:cubicBezTo>
                  <a:cubicBezTo>
                    <a:pt x="16222" y="21058"/>
                    <a:pt x="16274" y="21109"/>
                    <a:pt x="16274" y="21225"/>
                  </a:cubicBezTo>
                  <a:lnTo>
                    <a:pt x="19175" y="22193"/>
                  </a:lnTo>
                  <a:lnTo>
                    <a:pt x="19227" y="20903"/>
                  </a:lnTo>
                  <a:lnTo>
                    <a:pt x="19072" y="20852"/>
                  </a:lnTo>
                  <a:cubicBezTo>
                    <a:pt x="19020" y="20787"/>
                    <a:pt x="18969" y="20787"/>
                    <a:pt x="19020" y="20735"/>
                  </a:cubicBezTo>
                  <a:lnTo>
                    <a:pt x="19072" y="19291"/>
                  </a:lnTo>
                  <a:cubicBezTo>
                    <a:pt x="19072" y="19291"/>
                    <a:pt x="19072" y="19240"/>
                    <a:pt x="19124" y="19240"/>
                  </a:cubicBezTo>
                  <a:cubicBezTo>
                    <a:pt x="19124" y="19175"/>
                    <a:pt x="19175" y="19175"/>
                    <a:pt x="19227" y="19175"/>
                  </a:cubicBezTo>
                  <a:lnTo>
                    <a:pt x="21651" y="20039"/>
                  </a:lnTo>
                  <a:cubicBezTo>
                    <a:pt x="21702" y="20091"/>
                    <a:pt x="21702" y="20142"/>
                    <a:pt x="21702" y="20207"/>
                  </a:cubicBezTo>
                  <a:lnTo>
                    <a:pt x="21702" y="21599"/>
                  </a:lnTo>
                  <a:cubicBezTo>
                    <a:pt x="21702" y="21651"/>
                    <a:pt x="21651" y="21651"/>
                    <a:pt x="21651" y="21703"/>
                  </a:cubicBezTo>
                  <a:lnTo>
                    <a:pt x="21548" y="21703"/>
                  </a:lnTo>
                  <a:lnTo>
                    <a:pt x="21432" y="21651"/>
                  </a:lnTo>
                  <a:lnTo>
                    <a:pt x="21432" y="22940"/>
                  </a:lnTo>
                  <a:lnTo>
                    <a:pt x="23804" y="23753"/>
                  </a:lnTo>
                  <a:lnTo>
                    <a:pt x="24978" y="6126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4"/>
            <p:cNvSpPr/>
            <p:nvPr/>
          </p:nvSpPr>
          <p:spPr>
            <a:xfrm>
              <a:off x="1293600" y="432325"/>
              <a:ext cx="613825" cy="454725"/>
            </a:xfrm>
            <a:custGeom>
              <a:avLst/>
              <a:gdLst/>
              <a:ahLst/>
              <a:cxnLst/>
              <a:rect l="l" t="t" r="r" b="b"/>
              <a:pathLst>
                <a:path w="24553" h="18189" extrusionOk="0">
                  <a:moveTo>
                    <a:pt x="942" y="0"/>
                  </a:moveTo>
                  <a:cubicBezTo>
                    <a:pt x="755" y="0"/>
                    <a:pt x="565" y="9"/>
                    <a:pt x="375" y="20"/>
                  </a:cubicBezTo>
                  <a:lnTo>
                    <a:pt x="1" y="10284"/>
                  </a:lnTo>
                  <a:lnTo>
                    <a:pt x="426" y="10388"/>
                  </a:lnTo>
                  <a:cubicBezTo>
                    <a:pt x="530" y="10284"/>
                    <a:pt x="646" y="10233"/>
                    <a:pt x="749" y="10233"/>
                  </a:cubicBezTo>
                  <a:cubicBezTo>
                    <a:pt x="800" y="10233"/>
                    <a:pt x="800" y="10181"/>
                    <a:pt x="852" y="10130"/>
                  </a:cubicBezTo>
                  <a:cubicBezTo>
                    <a:pt x="916" y="10065"/>
                    <a:pt x="1020" y="9962"/>
                    <a:pt x="1174" y="9962"/>
                  </a:cubicBezTo>
                  <a:cubicBezTo>
                    <a:pt x="1239" y="9962"/>
                    <a:pt x="1239" y="9910"/>
                    <a:pt x="1239" y="9910"/>
                  </a:cubicBezTo>
                  <a:cubicBezTo>
                    <a:pt x="1290" y="9807"/>
                    <a:pt x="1342" y="9640"/>
                    <a:pt x="1561" y="9640"/>
                  </a:cubicBezTo>
                  <a:cubicBezTo>
                    <a:pt x="1613" y="9640"/>
                    <a:pt x="1664" y="9588"/>
                    <a:pt x="1664" y="9588"/>
                  </a:cubicBezTo>
                  <a:cubicBezTo>
                    <a:pt x="1722" y="9569"/>
                    <a:pt x="1781" y="9550"/>
                    <a:pt x="1841" y="9550"/>
                  </a:cubicBezTo>
                  <a:cubicBezTo>
                    <a:pt x="1942" y="9550"/>
                    <a:pt x="2044" y="9605"/>
                    <a:pt x="2141" y="9807"/>
                  </a:cubicBezTo>
                  <a:cubicBezTo>
                    <a:pt x="2206" y="9910"/>
                    <a:pt x="2257" y="10014"/>
                    <a:pt x="2309" y="10181"/>
                  </a:cubicBezTo>
                  <a:cubicBezTo>
                    <a:pt x="2309" y="10065"/>
                    <a:pt x="2412" y="10014"/>
                    <a:pt x="2528" y="10014"/>
                  </a:cubicBezTo>
                  <a:cubicBezTo>
                    <a:pt x="2580" y="10014"/>
                    <a:pt x="2580" y="10014"/>
                    <a:pt x="2631" y="9962"/>
                  </a:cubicBezTo>
                  <a:cubicBezTo>
                    <a:pt x="2666" y="9962"/>
                    <a:pt x="2723" y="9916"/>
                    <a:pt x="2807" y="9916"/>
                  </a:cubicBezTo>
                  <a:cubicBezTo>
                    <a:pt x="2849" y="9916"/>
                    <a:pt x="2898" y="9928"/>
                    <a:pt x="2954" y="9962"/>
                  </a:cubicBezTo>
                  <a:cubicBezTo>
                    <a:pt x="3108" y="10065"/>
                    <a:pt x="3108" y="10181"/>
                    <a:pt x="3108" y="10233"/>
                  </a:cubicBezTo>
                  <a:cubicBezTo>
                    <a:pt x="3108" y="10284"/>
                    <a:pt x="3108" y="10336"/>
                    <a:pt x="3173" y="10336"/>
                  </a:cubicBezTo>
                  <a:lnTo>
                    <a:pt x="3225" y="10452"/>
                  </a:lnTo>
                  <a:cubicBezTo>
                    <a:pt x="3276" y="10452"/>
                    <a:pt x="3276" y="10504"/>
                    <a:pt x="3328" y="10555"/>
                  </a:cubicBezTo>
                  <a:cubicBezTo>
                    <a:pt x="3379" y="10452"/>
                    <a:pt x="3495" y="10388"/>
                    <a:pt x="3598" y="10388"/>
                  </a:cubicBezTo>
                  <a:cubicBezTo>
                    <a:pt x="3660" y="10367"/>
                    <a:pt x="3716" y="10355"/>
                    <a:pt x="3767" y="10355"/>
                  </a:cubicBezTo>
                  <a:cubicBezTo>
                    <a:pt x="3844" y="10355"/>
                    <a:pt x="3911" y="10382"/>
                    <a:pt x="3972" y="10452"/>
                  </a:cubicBezTo>
                  <a:cubicBezTo>
                    <a:pt x="4076" y="10555"/>
                    <a:pt x="4140" y="10607"/>
                    <a:pt x="4295" y="10826"/>
                  </a:cubicBezTo>
                  <a:cubicBezTo>
                    <a:pt x="4346" y="10929"/>
                    <a:pt x="4398" y="10929"/>
                    <a:pt x="4398" y="10981"/>
                  </a:cubicBezTo>
                  <a:cubicBezTo>
                    <a:pt x="4462" y="10981"/>
                    <a:pt x="4514" y="11032"/>
                    <a:pt x="4566" y="11148"/>
                  </a:cubicBezTo>
                  <a:cubicBezTo>
                    <a:pt x="4617" y="11252"/>
                    <a:pt x="4669" y="11303"/>
                    <a:pt x="4669" y="11355"/>
                  </a:cubicBezTo>
                  <a:lnTo>
                    <a:pt x="4669" y="11419"/>
                  </a:lnTo>
                  <a:lnTo>
                    <a:pt x="4720" y="11419"/>
                  </a:lnTo>
                  <a:cubicBezTo>
                    <a:pt x="4888" y="11522"/>
                    <a:pt x="4939" y="11574"/>
                    <a:pt x="4939" y="11896"/>
                  </a:cubicBezTo>
                  <a:lnTo>
                    <a:pt x="5429" y="12064"/>
                  </a:lnTo>
                  <a:cubicBezTo>
                    <a:pt x="5863" y="11618"/>
                    <a:pt x="6574" y="10960"/>
                    <a:pt x="7135" y="10960"/>
                  </a:cubicBezTo>
                  <a:cubicBezTo>
                    <a:pt x="7192" y="10960"/>
                    <a:pt x="7246" y="10967"/>
                    <a:pt x="7299" y="10981"/>
                  </a:cubicBezTo>
                  <a:cubicBezTo>
                    <a:pt x="7892" y="11097"/>
                    <a:pt x="8486" y="12386"/>
                    <a:pt x="8808" y="13186"/>
                  </a:cubicBezTo>
                  <a:lnTo>
                    <a:pt x="11064" y="13934"/>
                  </a:lnTo>
                  <a:lnTo>
                    <a:pt x="11116" y="13882"/>
                  </a:lnTo>
                  <a:cubicBezTo>
                    <a:pt x="10961" y="13830"/>
                    <a:pt x="10910" y="13727"/>
                    <a:pt x="10910" y="13508"/>
                  </a:cubicBezTo>
                  <a:cubicBezTo>
                    <a:pt x="10910" y="13237"/>
                    <a:pt x="11013" y="13186"/>
                    <a:pt x="11116" y="13134"/>
                  </a:cubicBezTo>
                  <a:lnTo>
                    <a:pt x="11168" y="13134"/>
                  </a:lnTo>
                  <a:cubicBezTo>
                    <a:pt x="11254" y="12933"/>
                    <a:pt x="11426" y="12824"/>
                    <a:pt x="11614" y="12824"/>
                  </a:cubicBezTo>
                  <a:cubicBezTo>
                    <a:pt x="11679" y="12824"/>
                    <a:pt x="11746" y="12837"/>
                    <a:pt x="11812" y="12863"/>
                  </a:cubicBezTo>
                  <a:cubicBezTo>
                    <a:pt x="12199" y="12967"/>
                    <a:pt x="12251" y="13237"/>
                    <a:pt x="12302" y="13353"/>
                  </a:cubicBezTo>
                  <a:lnTo>
                    <a:pt x="12302" y="13456"/>
                  </a:lnTo>
                  <a:cubicBezTo>
                    <a:pt x="12405" y="13560"/>
                    <a:pt x="12457" y="13676"/>
                    <a:pt x="12457" y="13830"/>
                  </a:cubicBezTo>
                  <a:cubicBezTo>
                    <a:pt x="12457" y="13934"/>
                    <a:pt x="12405" y="14050"/>
                    <a:pt x="12302" y="14101"/>
                  </a:cubicBezTo>
                  <a:cubicBezTo>
                    <a:pt x="12251" y="14153"/>
                    <a:pt x="12199" y="14204"/>
                    <a:pt x="12135" y="14204"/>
                  </a:cubicBezTo>
                  <a:cubicBezTo>
                    <a:pt x="12083" y="14204"/>
                    <a:pt x="12083" y="14153"/>
                    <a:pt x="12032" y="14153"/>
                  </a:cubicBezTo>
                  <a:lnTo>
                    <a:pt x="12032" y="14256"/>
                  </a:lnTo>
                  <a:lnTo>
                    <a:pt x="13811" y="14849"/>
                  </a:lnTo>
                  <a:cubicBezTo>
                    <a:pt x="13914" y="14798"/>
                    <a:pt x="13966" y="14746"/>
                    <a:pt x="14017" y="14694"/>
                  </a:cubicBezTo>
                  <a:lnTo>
                    <a:pt x="14069" y="14643"/>
                  </a:lnTo>
                  <a:cubicBezTo>
                    <a:pt x="14069" y="14527"/>
                    <a:pt x="14133" y="14475"/>
                    <a:pt x="14236" y="14424"/>
                  </a:cubicBezTo>
                  <a:lnTo>
                    <a:pt x="14340" y="14424"/>
                  </a:lnTo>
                  <a:cubicBezTo>
                    <a:pt x="14391" y="14424"/>
                    <a:pt x="14507" y="14424"/>
                    <a:pt x="14507" y="14372"/>
                  </a:cubicBezTo>
                  <a:lnTo>
                    <a:pt x="14507" y="14320"/>
                  </a:lnTo>
                  <a:cubicBezTo>
                    <a:pt x="14507" y="14256"/>
                    <a:pt x="14559" y="13998"/>
                    <a:pt x="14778" y="13998"/>
                  </a:cubicBezTo>
                  <a:cubicBezTo>
                    <a:pt x="14830" y="13998"/>
                    <a:pt x="14830" y="13998"/>
                    <a:pt x="14881" y="13934"/>
                  </a:cubicBezTo>
                  <a:cubicBezTo>
                    <a:pt x="14931" y="13909"/>
                    <a:pt x="14996" y="13884"/>
                    <a:pt x="15062" y="13884"/>
                  </a:cubicBezTo>
                  <a:cubicBezTo>
                    <a:pt x="15132" y="13884"/>
                    <a:pt x="15202" y="13912"/>
                    <a:pt x="15255" y="13998"/>
                  </a:cubicBezTo>
                  <a:cubicBezTo>
                    <a:pt x="15358" y="14101"/>
                    <a:pt x="15358" y="14204"/>
                    <a:pt x="15423" y="14256"/>
                  </a:cubicBezTo>
                  <a:lnTo>
                    <a:pt x="15423" y="14372"/>
                  </a:lnTo>
                  <a:cubicBezTo>
                    <a:pt x="15578" y="14372"/>
                    <a:pt x="15797" y="14578"/>
                    <a:pt x="15797" y="14849"/>
                  </a:cubicBezTo>
                  <a:lnTo>
                    <a:pt x="15797" y="14901"/>
                  </a:lnTo>
                  <a:lnTo>
                    <a:pt x="15900" y="14901"/>
                  </a:lnTo>
                  <a:cubicBezTo>
                    <a:pt x="16003" y="14965"/>
                    <a:pt x="16068" y="15068"/>
                    <a:pt x="16068" y="15171"/>
                  </a:cubicBezTo>
                  <a:lnTo>
                    <a:pt x="16068" y="15223"/>
                  </a:lnTo>
                  <a:cubicBezTo>
                    <a:pt x="16119" y="15288"/>
                    <a:pt x="16119" y="15288"/>
                    <a:pt x="16171" y="15391"/>
                  </a:cubicBezTo>
                  <a:cubicBezTo>
                    <a:pt x="16222" y="15494"/>
                    <a:pt x="16274" y="15545"/>
                    <a:pt x="16274" y="15661"/>
                  </a:cubicBezTo>
                  <a:lnTo>
                    <a:pt x="19175" y="16629"/>
                  </a:lnTo>
                  <a:lnTo>
                    <a:pt x="19227" y="15339"/>
                  </a:lnTo>
                  <a:lnTo>
                    <a:pt x="19072" y="15288"/>
                  </a:lnTo>
                  <a:cubicBezTo>
                    <a:pt x="19020" y="15223"/>
                    <a:pt x="18969" y="15223"/>
                    <a:pt x="19020" y="15171"/>
                  </a:cubicBezTo>
                  <a:lnTo>
                    <a:pt x="19072" y="13727"/>
                  </a:lnTo>
                  <a:cubicBezTo>
                    <a:pt x="19072" y="13727"/>
                    <a:pt x="19072" y="13676"/>
                    <a:pt x="19124" y="13676"/>
                  </a:cubicBezTo>
                  <a:cubicBezTo>
                    <a:pt x="19124" y="13611"/>
                    <a:pt x="19175" y="13611"/>
                    <a:pt x="19227" y="13611"/>
                  </a:cubicBezTo>
                  <a:lnTo>
                    <a:pt x="21651" y="14475"/>
                  </a:lnTo>
                  <a:cubicBezTo>
                    <a:pt x="21702" y="14527"/>
                    <a:pt x="21702" y="14578"/>
                    <a:pt x="21702" y="14643"/>
                  </a:cubicBezTo>
                  <a:lnTo>
                    <a:pt x="21702" y="16035"/>
                  </a:lnTo>
                  <a:cubicBezTo>
                    <a:pt x="21702" y="16087"/>
                    <a:pt x="21651" y="16087"/>
                    <a:pt x="21651" y="16139"/>
                  </a:cubicBezTo>
                  <a:lnTo>
                    <a:pt x="21548" y="16139"/>
                  </a:lnTo>
                  <a:lnTo>
                    <a:pt x="21432" y="16087"/>
                  </a:lnTo>
                  <a:lnTo>
                    <a:pt x="21432" y="17376"/>
                  </a:lnTo>
                  <a:lnTo>
                    <a:pt x="23804" y="18189"/>
                  </a:lnTo>
                  <a:lnTo>
                    <a:pt x="24552" y="6958"/>
                  </a:lnTo>
                  <a:lnTo>
                    <a:pt x="24552" y="6958"/>
                  </a:lnTo>
                  <a:cubicBezTo>
                    <a:pt x="24127" y="7164"/>
                    <a:pt x="23740" y="7486"/>
                    <a:pt x="23585" y="7873"/>
                  </a:cubicBezTo>
                  <a:cubicBezTo>
                    <a:pt x="23559" y="7899"/>
                    <a:pt x="23517" y="7912"/>
                    <a:pt x="23475" y="7912"/>
                  </a:cubicBezTo>
                  <a:cubicBezTo>
                    <a:pt x="23434" y="7912"/>
                    <a:pt x="23392" y="7899"/>
                    <a:pt x="23366" y="7873"/>
                  </a:cubicBezTo>
                  <a:cubicBezTo>
                    <a:pt x="23146" y="7540"/>
                    <a:pt x="22738" y="7407"/>
                    <a:pt x="22314" y="7407"/>
                  </a:cubicBezTo>
                  <a:cubicBezTo>
                    <a:pt x="21917" y="7407"/>
                    <a:pt x="21506" y="7525"/>
                    <a:pt x="21225" y="7706"/>
                  </a:cubicBezTo>
                  <a:cubicBezTo>
                    <a:pt x="20839" y="7873"/>
                    <a:pt x="20632" y="8079"/>
                    <a:pt x="20361" y="8350"/>
                  </a:cubicBezTo>
                  <a:cubicBezTo>
                    <a:pt x="20272" y="8440"/>
                    <a:pt x="20172" y="8579"/>
                    <a:pt x="20045" y="8579"/>
                  </a:cubicBezTo>
                  <a:cubicBezTo>
                    <a:pt x="20027" y="8579"/>
                    <a:pt x="20007" y="8576"/>
                    <a:pt x="19987" y="8569"/>
                  </a:cubicBezTo>
                  <a:cubicBezTo>
                    <a:pt x="19717" y="8518"/>
                    <a:pt x="19497" y="8350"/>
                    <a:pt x="19175" y="8247"/>
                  </a:cubicBezTo>
                  <a:cubicBezTo>
                    <a:pt x="18918" y="8212"/>
                    <a:pt x="18636" y="8146"/>
                    <a:pt x="18343" y="8146"/>
                  </a:cubicBezTo>
                  <a:cubicBezTo>
                    <a:pt x="18210" y="8146"/>
                    <a:pt x="18074" y="8159"/>
                    <a:pt x="17937" y="8196"/>
                  </a:cubicBezTo>
                  <a:cubicBezTo>
                    <a:pt x="17086" y="8350"/>
                    <a:pt x="16545" y="9047"/>
                    <a:pt x="16441" y="9910"/>
                  </a:cubicBezTo>
                  <a:cubicBezTo>
                    <a:pt x="16441" y="9971"/>
                    <a:pt x="16384" y="9996"/>
                    <a:pt x="16336" y="9996"/>
                  </a:cubicBezTo>
                  <a:cubicBezTo>
                    <a:pt x="16303" y="9996"/>
                    <a:pt x="16274" y="9983"/>
                    <a:pt x="16274" y="9962"/>
                  </a:cubicBezTo>
                  <a:cubicBezTo>
                    <a:pt x="16171" y="9859"/>
                    <a:pt x="16119" y="9743"/>
                    <a:pt x="16003" y="9691"/>
                  </a:cubicBezTo>
                  <a:lnTo>
                    <a:pt x="15951" y="11097"/>
                  </a:lnTo>
                  <a:cubicBezTo>
                    <a:pt x="15951" y="11097"/>
                    <a:pt x="15951" y="11148"/>
                    <a:pt x="15900" y="11148"/>
                  </a:cubicBezTo>
                  <a:lnTo>
                    <a:pt x="15848" y="11148"/>
                  </a:lnTo>
                  <a:lnTo>
                    <a:pt x="14610" y="10774"/>
                  </a:lnTo>
                  <a:lnTo>
                    <a:pt x="13592" y="10452"/>
                  </a:lnTo>
                  <a:lnTo>
                    <a:pt x="12844" y="10233"/>
                  </a:lnTo>
                  <a:cubicBezTo>
                    <a:pt x="12676" y="10336"/>
                    <a:pt x="12522" y="10452"/>
                    <a:pt x="12354" y="10607"/>
                  </a:cubicBezTo>
                  <a:cubicBezTo>
                    <a:pt x="12333" y="10628"/>
                    <a:pt x="12302" y="10641"/>
                    <a:pt x="12274" y="10641"/>
                  </a:cubicBezTo>
                  <a:cubicBezTo>
                    <a:pt x="12235" y="10641"/>
                    <a:pt x="12199" y="10616"/>
                    <a:pt x="12199" y="10555"/>
                  </a:cubicBezTo>
                  <a:cubicBezTo>
                    <a:pt x="12251" y="10284"/>
                    <a:pt x="12135" y="10130"/>
                    <a:pt x="12032" y="9962"/>
                  </a:cubicBezTo>
                  <a:lnTo>
                    <a:pt x="11335" y="9743"/>
                  </a:lnTo>
                  <a:lnTo>
                    <a:pt x="10910" y="9640"/>
                  </a:lnTo>
                  <a:cubicBezTo>
                    <a:pt x="10848" y="9636"/>
                    <a:pt x="10785" y="9634"/>
                    <a:pt x="10721" y="9634"/>
                  </a:cubicBezTo>
                  <a:cubicBezTo>
                    <a:pt x="9903" y="9634"/>
                    <a:pt x="9000" y="9930"/>
                    <a:pt x="8653" y="10181"/>
                  </a:cubicBezTo>
                  <a:cubicBezTo>
                    <a:pt x="8641" y="10191"/>
                    <a:pt x="8627" y="10195"/>
                    <a:pt x="8613" y="10195"/>
                  </a:cubicBezTo>
                  <a:cubicBezTo>
                    <a:pt x="8553" y="10195"/>
                    <a:pt x="8486" y="10118"/>
                    <a:pt x="8486" y="10065"/>
                  </a:cubicBezTo>
                  <a:cubicBezTo>
                    <a:pt x="8589" y="8892"/>
                    <a:pt x="8008" y="7809"/>
                    <a:pt x="6925" y="7654"/>
                  </a:cubicBezTo>
                  <a:lnTo>
                    <a:pt x="6874" y="8196"/>
                  </a:lnTo>
                  <a:lnTo>
                    <a:pt x="6874" y="8247"/>
                  </a:lnTo>
                  <a:lnTo>
                    <a:pt x="6771" y="8247"/>
                  </a:lnTo>
                  <a:lnTo>
                    <a:pt x="5687" y="7925"/>
                  </a:lnTo>
                  <a:lnTo>
                    <a:pt x="5636" y="7925"/>
                  </a:lnTo>
                  <a:cubicBezTo>
                    <a:pt x="5636" y="7873"/>
                    <a:pt x="5584" y="7873"/>
                    <a:pt x="5584" y="7809"/>
                  </a:cubicBezTo>
                  <a:lnTo>
                    <a:pt x="5636" y="6635"/>
                  </a:lnTo>
                  <a:cubicBezTo>
                    <a:pt x="5636" y="6584"/>
                    <a:pt x="5636" y="6584"/>
                    <a:pt x="5687" y="6519"/>
                  </a:cubicBezTo>
                  <a:lnTo>
                    <a:pt x="5752" y="6519"/>
                  </a:lnTo>
                  <a:lnTo>
                    <a:pt x="5958" y="6584"/>
                  </a:lnTo>
                  <a:cubicBezTo>
                    <a:pt x="5855" y="6313"/>
                    <a:pt x="5687" y="6042"/>
                    <a:pt x="5481" y="5823"/>
                  </a:cubicBezTo>
                  <a:cubicBezTo>
                    <a:pt x="4991" y="5346"/>
                    <a:pt x="4346" y="5230"/>
                    <a:pt x="3650" y="5178"/>
                  </a:cubicBezTo>
                  <a:cubicBezTo>
                    <a:pt x="3598" y="5178"/>
                    <a:pt x="3547" y="5127"/>
                    <a:pt x="3547" y="5075"/>
                  </a:cubicBezTo>
                  <a:cubicBezTo>
                    <a:pt x="3869" y="3618"/>
                    <a:pt x="3921" y="1748"/>
                    <a:pt x="2735" y="613"/>
                  </a:cubicBezTo>
                  <a:cubicBezTo>
                    <a:pt x="2232" y="111"/>
                    <a:pt x="1604" y="0"/>
                    <a:pt x="942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4"/>
            <p:cNvSpPr/>
            <p:nvPr/>
          </p:nvSpPr>
          <p:spPr>
            <a:xfrm>
              <a:off x="1576975" y="766150"/>
              <a:ext cx="5500" cy="5175"/>
            </a:xfrm>
            <a:custGeom>
              <a:avLst/>
              <a:gdLst/>
              <a:ahLst/>
              <a:cxnLst/>
              <a:rect l="l" t="t" r="r" b="b"/>
              <a:pathLst>
                <a:path w="220" h="207" extrusionOk="0">
                  <a:moveTo>
                    <a:pt x="103" y="0"/>
                  </a:moveTo>
                  <a:cubicBezTo>
                    <a:pt x="52" y="0"/>
                    <a:pt x="0" y="52"/>
                    <a:pt x="0" y="103"/>
                  </a:cubicBezTo>
                  <a:cubicBezTo>
                    <a:pt x="0" y="155"/>
                    <a:pt x="52" y="207"/>
                    <a:pt x="103" y="207"/>
                  </a:cubicBezTo>
                  <a:cubicBezTo>
                    <a:pt x="155" y="207"/>
                    <a:pt x="219" y="155"/>
                    <a:pt x="219" y="103"/>
                  </a:cubicBezTo>
                  <a:cubicBezTo>
                    <a:pt x="219" y="52"/>
                    <a:pt x="155" y="0"/>
                    <a:pt x="103" y="0"/>
                  </a:cubicBezTo>
                  <a:close/>
                </a:path>
              </a:pathLst>
            </a:custGeom>
            <a:solidFill>
              <a:srgbClr val="263E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4"/>
            <p:cNvSpPr/>
            <p:nvPr/>
          </p:nvSpPr>
          <p:spPr>
            <a:xfrm>
              <a:off x="1448025" y="624950"/>
              <a:ext cx="3900" cy="4225"/>
            </a:xfrm>
            <a:custGeom>
              <a:avLst/>
              <a:gdLst/>
              <a:ahLst/>
              <a:cxnLst/>
              <a:rect l="l" t="t" r="r" b="b"/>
              <a:pathLst>
                <a:path w="156" h="169" extrusionOk="0">
                  <a:moveTo>
                    <a:pt x="0" y="1"/>
                  </a:moveTo>
                  <a:lnTo>
                    <a:pt x="0" y="52"/>
                  </a:lnTo>
                  <a:lnTo>
                    <a:pt x="0" y="104"/>
                  </a:lnTo>
                  <a:lnTo>
                    <a:pt x="52" y="168"/>
                  </a:lnTo>
                  <a:lnTo>
                    <a:pt x="104" y="168"/>
                  </a:lnTo>
                  <a:cubicBezTo>
                    <a:pt x="155" y="168"/>
                    <a:pt x="155" y="104"/>
                    <a:pt x="155" y="104"/>
                  </a:cubicBezTo>
                  <a:cubicBezTo>
                    <a:pt x="155" y="52"/>
                    <a:pt x="155" y="52"/>
                    <a:pt x="104" y="1"/>
                  </a:cubicBezTo>
                  <a:close/>
                </a:path>
              </a:pathLst>
            </a:custGeom>
            <a:solidFill>
              <a:srgbClr val="263E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4"/>
            <p:cNvSpPr/>
            <p:nvPr/>
          </p:nvSpPr>
          <p:spPr>
            <a:xfrm>
              <a:off x="1610500" y="501475"/>
              <a:ext cx="34825" cy="47100"/>
            </a:xfrm>
            <a:custGeom>
              <a:avLst/>
              <a:gdLst/>
              <a:ahLst/>
              <a:cxnLst/>
              <a:rect l="l" t="t" r="r" b="b"/>
              <a:pathLst>
                <a:path w="1393" h="1884" extrusionOk="0">
                  <a:moveTo>
                    <a:pt x="271" y="207"/>
                  </a:moveTo>
                  <a:lnTo>
                    <a:pt x="1187" y="530"/>
                  </a:lnTo>
                  <a:lnTo>
                    <a:pt x="1135" y="1664"/>
                  </a:lnTo>
                  <a:lnTo>
                    <a:pt x="219" y="1342"/>
                  </a:lnTo>
                  <a:lnTo>
                    <a:pt x="271" y="207"/>
                  </a:lnTo>
                  <a:close/>
                  <a:moveTo>
                    <a:pt x="103" y="1"/>
                  </a:moveTo>
                  <a:cubicBezTo>
                    <a:pt x="52" y="52"/>
                    <a:pt x="52" y="52"/>
                    <a:pt x="52" y="104"/>
                  </a:cubicBezTo>
                  <a:lnTo>
                    <a:pt x="0" y="1393"/>
                  </a:lnTo>
                  <a:cubicBezTo>
                    <a:pt x="0" y="1445"/>
                    <a:pt x="52" y="1445"/>
                    <a:pt x="103" y="1497"/>
                  </a:cubicBezTo>
                  <a:lnTo>
                    <a:pt x="1238" y="1883"/>
                  </a:lnTo>
                  <a:lnTo>
                    <a:pt x="1290" y="1883"/>
                  </a:lnTo>
                  <a:cubicBezTo>
                    <a:pt x="1341" y="1819"/>
                    <a:pt x="1341" y="1819"/>
                    <a:pt x="1341" y="1767"/>
                  </a:cubicBezTo>
                  <a:lnTo>
                    <a:pt x="1393" y="478"/>
                  </a:lnTo>
                  <a:cubicBezTo>
                    <a:pt x="1393" y="426"/>
                    <a:pt x="1341" y="375"/>
                    <a:pt x="1290" y="375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263E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4"/>
            <p:cNvSpPr/>
            <p:nvPr/>
          </p:nvSpPr>
          <p:spPr>
            <a:xfrm>
              <a:off x="1625325" y="530825"/>
              <a:ext cx="3900" cy="4200"/>
            </a:xfrm>
            <a:custGeom>
              <a:avLst/>
              <a:gdLst/>
              <a:ahLst/>
              <a:cxnLst/>
              <a:rect l="l" t="t" r="r" b="b"/>
              <a:pathLst>
                <a:path w="156" h="168" extrusionOk="0">
                  <a:moveTo>
                    <a:pt x="0" y="0"/>
                  </a:moveTo>
                  <a:lnTo>
                    <a:pt x="0" y="65"/>
                  </a:lnTo>
                  <a:lnTo>
                    <a:pt x="0" y="168"/>
                  </a:lnTo>
                  <a:lnTo>
                    <a:pt x="104" y="168"/>
                  </a:lnTo>
                  <a:cubicBezTo>
                    <a:pt x="155" y="168"/>
                    <a:pt x="155" y="116"/>
                    <a:pt x="155" y="116"/>
                  </a:cubicBezTo>
                  <a:lnTo>
                    <a:pt x="155" y="65"/>
                  </a:lnTo>
                  <a:cubicBezTo>
                    <a:pt x="104" y="0"/>
                    <a:pt x="104" y="0"/>
                    <a:pt x="52" y="0"/>
                  </a:cubicBezTo>
                  <a:close/>
                </a:path>
              </a:pathLst>
            </a:custGeom>
            <a:solidFill>
              <a:srgbClr val="263E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4"/>
            <p:cNvSpPr/>
            <p:nvPr/>
          </p:nvSpPr>
          <p:spPr>
            <a:xfrm>
              <a:off x="1621125" y="512450"/>
              <a:ext cx="12275" cy="17100"/>
            </a:xfrm>
            <a:custGeom>
              <a:avLst/>
              <a:gdLst/>
              <a:ahLst/>
              <a:cxnLst/>
              <a:rect l="l" t="t" r="r" b="b"/>
              <a:pathLst>
                <a:path w="491" h="684" extrusionOk="0">
                  <a:moveTo>
                    <a:pt x="194" y="0"/>
                  </a:moveTo>
                  <a:cubicBezTo>
                    <a:pt x="168" y="0"/>
                    <a:pt x="143" y="13"/>
                    <a:pt x="117" y="39"/>
                  </a:cubicBezTo>
                  <a:cubicBezTo>
                    <a:pt x="65" y="39"/>
                    <a:pt x="65" y="91"/>
                    <a:pt x="1" y="91"/>
                  </a:cubicBezTo>
                  <a:lnTo>
                    <a:pt x="1" y="207"/>
                  </a:lnTo>
                  <a:lnTo>
                    <a:pt x="1" y="258"/>
                  </a:lnTo>
                  <a:lnTo>
                    <a:pt x="65" y="310"/>
                  </a:lnTo>
                  <a:cubicBezTo>
                    <a:pt x="117" y="310"/>
                    <a:pt x="117" y="310"/>
                    <a:pt x="117" y="258"/>
                  </a:cubicBezTo>
                  <a:cubicBezTo>
                    <a:pt x="168" y="207"/>
                    <a:pt x="168" y="207"/>
                    <a:pt x="168" y="155"/>
                  </a:cubicBezTo>
                  <a:lnTo>
                    <a:pt x="272" y="155"/>
                  </a:lnTo>
                  <a:cubicBezTo>
                    <a:pt x="272" y="155"/>
                    <a:pt x="323" y="155"/>
                    <a:pt x="323" y="207"/>
                  </a:cubicBezTo>
                  <a:cubicBezTo>
                    <a:pt x="388" y="207"/>
                    <a:pt x="388" y="258"/>
                    <a:pt x="388" y="258"/>
                  </a:cubicBezTo>
                  <a:lnTo>
                    <a:pt x="388" y="310"/>
                  </a:lnTo>
                  <a:lnTo>
                    <a:pt x="323" y="361"/>
                  </a:lnTo>
                  <a:lnTo>
                    <a:pt x="272" y="413"/>
                  </a:lnTo>
                  <a:cubicBezTo>
                    <a:pt x="272" y="413"/>
                    <a:pt x="220" y="413"/>
                    <a:pt x="220" y="477"/>
                  </a:cubicBezTo>
                  <a:lnTo>
                    <a:pt x="168" y="529"/>
                  </a:lnTo>
                  <a:lnTo>
                    <a:pt x="168" y="581"/>
                  </a:lnTo>
                  <a:cubicBezTo>
                    <a:pt x="168" y="632"/>
                    <a:pt x="168" y="632"/>
                    <a:pt x="220" y="632"/>
                  </a:cubicBezTo>
                  <a:lnTo>
                    <a:pt x="220" y="684"/>
                  </a:lnTo>
                  <a:cubicBezTo>
                    <a:pt x="272" y="684"/>
                    <a:pt x="272" y="684"/>
                    <a:pt x="323" y="632"/>
                  </a:cubicBezTo>
                  <a:lnTo>
                    <a:pt x="323" y="581"/>
                  </a:lnTo>
                  <a:lnTo>
                    <a:pt x="323" y="529"/>
                  </a:lnTo>
                  <a:lnTo>
                    <a:pt x="388" y="529"/>
                  </a:lnTo>
                  <a:cubicBezTo>
                    <a:pt x="388" y="477"/>
                    <a:pt x="439" y="477"/>
                    <a:pt x="439" y="477"/>
                  </a:cubicBezTo>
                  <a:lnTo>
                    <a:pt x="491" y="413"/>
                  </a:lnTo>
                  <a:lnTo>
                    <a:pt x="491" y="310"/>
                  </a:lnTo>
                  <a:lnTo>
                    <a:pt x="491" y="207"/>
                  </a:lnTo>
                  <a:cubicBezTo>
                    <a:pt x="439" y="155"/>
                    <a:pt x="439" y="91"/>
                    <a:pt x="388" y="91"/>
                  </a:cubicBezTo>
                  <a:cubicBezTo>
                    <a:pt x="388" y="39"/>
                    <a:pt x="323" y="39"/>
                    <a:pt x="272" y="39"/>
                  </a:cubicBezTo>
                  <a:cubicBezTo>
                    <a:pt x="246" y="13"/>
                    <a:pt x="220" y="0"/>
                    <a:pt x="194" y="0"/>
                  </a:cubicBezTo>
                  <a:close/>
                </a:path>
              </a:pathLst>
            </a:custGeom>
            <a:solidFill>
              <a:srgbClr val="263E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4"/>
            <p:cNvSpPr/>
            <p:nvPr/>
          </p:nvSpPr>
          <p:spPr>
            <a:xfrm>
              <a:off x="1644025" y="683950"/>
              <a:ext cx="4200" cy="5500"/>
            </a:xfrm>
            <a:custGeom>
              <a:avLst/>
              <a:gdLst/>
              <a:ahLst/>
              <a:cxnLst/>
              <a:rect l="l" t="t" r="r" b="b"/>
              <a:pathLst>
                <a:path w="168" h="220" extrusionOk="0">
                  <a:moveTo>
                    <a:pt x="116" y="0"/>
                  </a:moveTo>
                  <a:cubicBezTo>
                    <a:pt x="52" y="0"/>
                    <a:pt x="52" y="0"/>
                    <a:pt x="52" y="65"/>
                  </a:cubicBezTo>
                  <a:cubicBezTo>
                    <a:pt x="0" y="65"/>
                    <a:pt x="0" y="65"/>
                    <a:pt x="0" y="116"/>
                  </a:cubicBezTo>
                  <a:cubicBezTo>
                    <a:pt x="0" y="116"/>
                    <a:pt x="0" y="168"/>
                    <a:pt x="52" y="168"/>
                  </a:cubicBezTo>
                  <a:cubicBezTo>
                    <a:pt x="52" y="168"/>
                    <a:pt x="52" y="219"/>
                    <a:pt x="116" y="219"/>
                  </a:cubicBezTo>
                  <a:lnTo>
                    <a:pt x="168" y="168"/>
                  </a:lnTo>
                  <a:lnTo>
                    <a:pt x="168" y="116"/>
                  </a:lnTo>
                  <a:lnTo>
                    <a:pt x="168" y="65"/>
                  </a:lnTo>
                  <a:cubicBezTo>
                    <a:pt x="116" y="65"/>
                    <a:pt x="116" y="65"/>
                    <a:pt x="116" y="0"/>
                  </a:cubicBezTo>
                  <a:close/>
                </a:path>
              </a:pathLst>
            </a:custGeom>
            <a:solidFill>
              <a:srgbClr val="263E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4"/>
            <p:cNvSpPr/>
            <p:nvPr/>
          </p:nvSpPr>
          <p:spPr>
            <a:xfrm>
              <a:off x="1640150" y="666525"/>
              <a:ext cx="13250" cy="16700"/>
            </a:xfrm>
            <a:custGeom>
              <a:avLst/>
              <a:gdLst/>
              <a:ahLst/>
              <a:cxnLst/>
              <a:rect l="l" t="t" r="r" b="b"/>
              <a:pathLst>
                <a:path w="530" h="668" extrusionOk="0">
                  <a:moveTo>
                    <a:pt x="104" y="1"/>
                  </a:moveTo>
                  <a:cubicBezTo>
                    <a:pt x="52" y="52"/>
                    <a:pt x="52" y="52"/>
                    <a:pt x="1" y="117"/>
                  </a:cubicBezTo>
                  <a:lnTo>
                    <a:pt x="1" y="220"/>
                  </a:lnTo>
                  <a:lnTo>
                    <a:pt x="1" y="272"/>
                  </a:lnTo>
                  <a:lnTo>
                    <a:pt x="52" y="272"/>
                  </a:lnTo>
                  <a:cubicBezTo>
                    <a:pt x="104" y="272"/>
                    <a:pt x="104" y="272"/>
                    <a:pt x="104" y="220"/>
                  </a:cubicBezTo>
                  <a:cubicBezTo>
                    <a:pt x="155" y="220"/>
                    <a:pt x="155" y="169"/>
                    <a:pt x="155" y="169"/>
                  </a:cubicBezTo>
                  <a:cubicBezTo>
                    <a:pt x="207" y="117"/>
                    <a:pt x="207" y="117"/>
                    <a:pt x="271" y="117"/>
                  </a:cubicBezTo>
                  <a:cubicBezTo>
                    <a:pt x="271" y="169"/>
                    <a:pt x="323" y="169"/>
                    <a:pt x="323" y="169"/>
                  </a:cubicBezTo>
                  <a:cubicBezTo>
                    <a:pt x="374" y="220"/>
                    <a:pt x="374" y="220"/>
                    <a:pt x="374" y="272"/>
                  </a:cubicBezTo>
                  <a:lnTo>
                    <a:pt x="374" y="323"/>
                  </a:lnTo>
                  <a:lnTo>
                    <a:pt x="323" y="323"/>
                  </a:lnTo>
                  <a:cubicBezTo>
                    <a:pt x="323" y="375"/>
                    <a:pt x="323" y="375"/>
                    <a:pt x="271" y="375"/>
                  </a:cubicBezTo>
                  <a:lnTo>
                    <a:pt x="207" y="439"/>
                  </a:lnTo>
                  <a:lnTo>
                    <a:pt x="207" y="491"/>
                  </a:lnTo>
                  <a:cubicBezTo>
                    <a:pt x="155" y="542"/>
                    <a:pt x="155" y="542"/>
                    <a:pt x="155" y="594"/>
                  </a:cubicBezTo>
                  <a:cubicBezTo>
                    <a:pt x="155" y="594"/>
                    <a:pt x="155" y="646"/>
                    <a:pt x="207" y="646"/>
                  </a:cubicBezTo>
                  <a:cubicBezTo>
                    <a:pt x="226" y="661"/>
                    <a:pt x="239" y="667"/>
                    <a:pt x="250" y="667"/>
                  </a:cubicBezTo>
                  <a:cubicBezTo>
                    <a:pt x="276" y="667"/>
                    <a:pt x="286" y="631"/>
                    <a:pt x="323" y="594"/>
                  </a:cubicBezTo>
                  <a:lnTo>
                    <a:pt x="323" y="542"/>
                  </a:lnTo>
                  <a:lnTo>
                    <a:pt x="374" y="491"/>
                  </a:lnTo>
                  <a:cubicBezTo>
                    <a:pt x="426" y="491"/>
                    <a:pt x="426" y="439"/>
                    <a:pt x="426" y="439"/>
                  </a:cubicBezTo>
                  <a:cubicBezTo>
                    <a:pt x="478" y="439"/>
                    <a:pt x="478" y="439"/>
                    <a:pt x="478" y="375"/>
                  </a:cubicBezTo>
                  <a:lnTo>
                    <a:pt x="529" y="323"/>
                  </a:lnTo>
                  <a:cubicBezTo>
                    <a:pt x="529" y="272"/>
                    <a:pt x="478" y="220"/>
                    <a:pt x="478" y="169"/>
                  </a:cubicBezTo>
                  <a:lnTo>
                    <a:pt x="374" y="52"/>
                  </a:lnTo>
                  <a:cubicBezTo>
                    <a:pt x="374" y="52"/>
                    <a:pt x="323" y="1"/>
                    <a:pt x="271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4"/>
            <p:cNvSpPr/>
            <p:nvPr/>
          </p:nvSpPr>
          <p:spPr>
            <a:xfrm>
              <a:off x="1640150" y="637950"/>
              <a:ext cx="8075" cy="7825"/>
            </a:xfrm>
            <a:custGeom>
              <a:avLst/>
              <a:gdLst/>
              <a:ahLst/>
              <a:cxnLst/>
              <a:rect l="l" t="t" r="r" b="b"/>
              <a:pathLst>
                <a:path w="323" h="313" extrusionOk="0">
                  <a:moveTo>
                    <a:pt x="152" y="1"/>
                  </a:moveTo>
                  <a:cubicBezTo>
                    <a:pt x="104" y="1"/>
                    <a:pt x="52" y="37"/>
                    <a:pt x="52" y="74"/>
                  </a:cubicBezTo>
                  <a:cubicBezTo>
                    <a:pt x="1" y="177"/>
                    <a:pt x="52" y="293"/>
                    <a:pt x="104" y="293"/>
                  </a:cubicBezTo>
                  <a:cubicBezTo>
                    <a:pt x="117" y="306"/>
                    <a:pt x="135" y="313"/>
                    <a:pt x="155" y="313"/>
                  </a:cubicBezTo>
                  <a:cubicBezTo>
                    <a:pt x="212" y="313"/>
                    <a:pt x="285" y="262"/>
                    <a:pt x="323" y="177"/>
                  </a:cubicBezTo>
                  <a:cubicBezTo>
                    <a:pt x="323" y="125"/>
                    <a:pt x="323" y="22"/>
                    <a:pt x="207" y="22"/>
                  </a:cubicBezTo>
                  <a:cubicBezTo>
                    <a:pt x="192" y="7"/>
                    <a:pt x="172" y="1"/>
                    <a:pt x="152" y="1"/>
                  </a:cubicBezTo>
                  <a:close/>
                </a:path>
              </a:pathLst>
            </a:custGeom>
            <a:solidFill>
              <a:srgbClr val="263E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4"/>
            <p:cNvSpPr/>
            <p:nvPr/>
          </p:nvSpPr>
          <p:spPr>
            <a:xfrm>
              <a:off x="1654975" y="643650"/>
              <a:ext cx="3900" cy="4225"/>
            </a:xfrm>
            <a:custGeom>
              <a:avLst/>
              <a:gdLst/>
              <a:ahLst/>
              <a:cxnLst/>
              <a:rect l="l" t="t" r="r" b="b"/>
              <a:pathLst>
                <a:path w="156" h="169" extrusionOk="0">
                  <a:moveTo>
                    <a:pt x="104" y="0"/>
                  </a:moveTo>
                  <a:cubicBezTo>
                    <a:pt x="104" y="0"/>
                    <a:pt x="52" y="0"/>
                    <a:pt x="1" y="65"/>
                  </a:cubicBezTo>
                  <a:cubicBezTo>
                    <a:pt x="1" y="116"/>
                    <a:pt x="1" y="168"/>
                    <a:pt x="52" y="168"/>
                  </a:cubicBezTo>
                  <a:cubicBezTo>
                    <a:pt x="104" y="168"/>
                    <a:pt x="155" y="168"/>
                    <a:pt x="155" y="116"/>
                  </a:cubicBezTo>
                  <a:cubicBezTo>
                    <a:pt x="155" y="65"/>
                    <a:pt x="155" y="0"/>
                    <a:pt x="104" y="0"/>
                  </a:cubicBezTo>
                  <a:close/>
                </a:path>
              </a:pathLst>
            </a:custGeom>
            <a:solidFill>
              <a:srgbClr val="263E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4"/>
            <p:cNvSpPr/>
            <p:nvPr/>
          </p:nvSpPr>
          <p:spPr>
            <a:xfrm>
              <a:off x="1464150" y="384475"/>
              <a:ext cx="57725" cy="51275"/>
            </a:xfrm>
            <a:custGeom>
              <a:avLst/>
              <a:gdLst/>
              <a:ahLst/>
              <a:cxnLst/>
              <a:rect l="l" t="t" r="r" b="b"/>
              <a:pathLst>
                <a:path w="2309" h="2051" extrusionOk="0">
                  <a:moveTo>
                    <a:pt x="1444" y="219"/>
                  </a:moveTo>
                  <a:cubicBezTo>
                    <a:pt x="1612" y="219"/>
                    <a:pt x="1767" y="439"/>
                    <a:pt x="1767" y="645"/>
                  </a:cubicBezTo>
                  <a:cubicBezTo>
                    <a:pt x="1767" y="696"/>
                    <a:pt x="1715" y="761"/>
                    <a:pt x="1715" y="813"/>
                  </a:cubicBezTo>
                  <a:cubicBezTo>
                    <a:pt x="1715" y="813"/>
                    <a:pt x="1715" y="864"/>
                    <a:pt x="1767" y="916"/>
                  </a:cubicBezTo>
                  <a:cubicBezTo>
                    <a:pt x="1831" y="916"/>
                    <a:pt x="1831" y="916"/>
                    <a:pt x="1883" y="967"/>
                  </a:cubicBezTo>
                  <a:cubicBezTo>
                    <a:pt x="2037" y="1083"/>
                    <a:pt x="2089" y="1290"/>
                    <a:pt x="2037" y="1406"/>
                  </a:cubicBezTo>
                  <a:lnTo>
                    <a:pt x="2037" y="1457"/>
                  </a:lnTo>
                  <a:cubicBezTo>
                    <a:pt x="2089" y="1612"/>
                    <a:pt x="2089" y="1728"/>
                    <a:pt x="1986" y="1831"/>
                  </a:cubicBezTo>
                  <a:cubicBezTo>
                    <a:pt x="1960" y="1844"/>
                    <a:pt x="1931" y="1850"/>
                    <a:pt x="1900" y="1850"/>
                  </a:cubicBezTo>
                  <a:cubicBezTo>
                    <a:pt x="1804" y="1850"/>
                    <a:pt x="1690" y="1790"/>
                    <a:pt x="1612" y="1664"/>
                  </a:cubicBezTo>
                  <a:lnTo>
                    <a:pt x="1509" y="1664"/>
                  </a:lnTo>
                  <a:cubicBezTo>
                    <a:pt x="1475" y="1676"/>
                    <a:pt x="1442" y="1682"/>
                    <a:pt x="1411" y="1682"/>
                  </a:cubicBezTo>
                  <a:cubicBezTo>
                    <a:pt x="1285" y="1682"/>
                    <a:pt x="1186" y="1591"/>
                    <a:pt x="1186" y="1509"/>
                  </a:cubicBezTo>
                  <a:cubicBezTo>
                    <a:pt x="1186" y="1457"/>
                    <a:pt x="1122" y="1457"/>
                    <a:pt x="1122" y="1406"/>
                  </a:cubicBezTo>
                  <a:lnTo>
                    <a:pt x="1019" y="1406"/>
                  </a:lnTo>
                  <a:cubicBezTo>
                    <a:pt x="967" y="1457"/>
                    <a:pt x="916" y="1457"/>
                    <a:pt x="800" y="1457"/>
                  </a:cubicBezTo>
                  <a:cubicBezTo>
                    <a:pt x="593" y="1457"/>
                    <a:pt x="374" y="1290"/>
                    <a:pt x="374" y="1186"/>
                  </a:cubicBezTo>
                  <a:lnTo>
                    <a:pt x="374" y="1135"/>
                  </a:lnTo>
                  <a:cubicBezTo>
                    <a:pt x="374" y="1083"/>
                    <a:pt x="374" y="1083"/>
                    <a:pt x="322" y="1019"/>
                  </a:cubicBezTo>
                  <a:cubicBezTo>
                    <a:pt x="219" y="1019"/>
                    <a:pt x="155" y="916"/>
                    <a:pt x="155" y="813"/>
                  </a:cubicBezTo>
                  <a:cubicBezTo>
                    <a:pt x="155" y="674"/>
                    <a:pt x="304" y="580"/>
                    <a:pt x="414" y="580"/>
                  </a:cubicBezTo>
                  <a:cubicBezTo>
                    <a:pt x="437" y="580"/>
                    <a:pt x="459" y="584"/>
                    <a:pt x="477" y="593"/>
                  </a:cubicBezTo>
                  <a:cubicBezTo>
                    <a:pt x="509" y="619"/>
                    <a:pt x="538" y="632"/>
                    <a:pt x="559" y="632"/>
                  </a:cubicBezTo>
                  <a:cubicBezTo>
                    <a:pt x="580" y="632"/>
                    <a:pt x="593" y="619"/>
                    <a:pt x="593" y="593"/>
                  </a:cubicBezTo>
                  <a:cubicBezTo>
                    <a:pt x="645" y="593"/>
                    <a:pt x="645" y="593"/>
                    <a:pt x="645" y="542"/>
                  </a:cubicBezTo>
                  <a:cubicBezTo>
                    <a:pt x="645" y="439"/>
                    <a:pt x="748" y="323"/>
                    <a:pt x="864" y="323"/>
                  </a:cubicBezTo>
                  <a:cubicBezTo>
                    <a:pt x="967" y="323"/>
                    <a:pt x="1019" y="374"/>
                    <a:pt x="1070" y="439"/>
                  </a:cubicBezTo>
                  <a:cubicBezTo>
                    <a:pt x="1070" y="490"/>
                    <a:pt x="1122" y="490"/>
                    <a:pt x="1122" y="490"/>
                  </a:cubicBezTo>
                  <a:cubicBezTo>
                    <a:pt x="1186" y="490"/>
                    <a:pt x="1238" y="439"/>
                    <a:pt x="1238" y="439"/>
                  </a:cubicBezTo>
                  <a:cubicBezTo>
                    <a:pt x="1290" y="271"/>
                    <a:pt x="1341" y="219"/>
                    <a:pt x="1444" y="219"/>
                  </a:cubicBezTo>
                  <a:close/>
                  <a:moveTo>
                    <a:pt x="1444" y="0"/>
                  </a:moveTo>
                  <a:cubicBezTo>
                    <a:pt x="1341" y="0"/>
                    <a:pt x="1186" y="116"/>
                    <a:pt x="1122" y="219"/>
                  </a:cubicBezTo>
                  <a:cubicBezTo>
                    <a:pt x="1019" y="168"/>
                    <a:pt x="967" y="168"/>
                    <a:pt x="864" y="168"/>
                  </a:cubicBezTo>
                  <a:cubicBezTo>
                    <a:pt x="696" y="168"/>
                    <a:pt x="542" y="271"/>
                    <a:pt x="477" y="374"/>
                  </a:cubicBezTo>
                  <a:cubicBezTo>
                    <a:pt x="219" y="374"/>
                    <a:pt x="0" y="542"/>
                    <a:pt x="0" y="813"/>
                  </a:cubicBezTo>
                  <a:cubicBezTo>
                    <a:pt x="0" y="967"/>
                    <a:pt x="52" y="1135"/>
                    <a:pt x="219" y="1186"/>
                  </a:cubicBezTo>
                  <a:cubicBezTo>
                    <a:pt x="219" y="1457"/>
                    <a:pt x="477" y="1612"/>
                    <a:pt x="800" y="1612"/>
                  </a:cubicBezTo>
                  <a:lnTo>
                    <a:pt x="1019" y="1612"/>
                  </a:lnTo>
                  <a:cubicBezTo>
                    <a:pt x="1062" y="1794"/>
                    <a:pt x="1220" y="1896"/>
                    <a:pt x="1398" y="1896"/>
                  </a:cubicBezTo>
                  <a:cubicBezTo>
                    <a:pt x="1434" y="1896"/>
                    <a:pt x="1471" y="1892"/>
                    <a:pt x="1509" y="1883"/>
                  </a:cubicBezTo>
                  <a:cubicBezTo>
                    <a:pt x="1612" y="1986"/>
                    <a:pt x="1767" y="2050"/>
                    <a:pt x="1883" y="2050"/>
                  </a:cubicBezTo>
                  <a:cubicBezTo>
                    <a:pt x="1986" y="2050"/>
                    <a:pt x="2037" y="1986"/>
                    <a:pt x="2089" y="1934"/>
                  </a:cubicBezTo>
                  <a:cubicBezTo>
                    <a:pt x="2257" y="1831"/>
                    <a:pt x="2308" y="1664"/>
                    <a:pt x="2257" y="1406"/>
                  </a:cubicBezTo>
                  <a:cubicBezTo>
                    <a:pt x="2257" y="1238"/>
                    <a:pt x="2205" y="1019"/>
                    <a:pt x="1986" y="813"/>
                  </a:cubicBezTo>
                  <a:lnTo>
                    <a:pt x="1934" y="761"/>
                  </a:lnTo>
                  <a:lnTo>
                    <a:pt x="1934" y="645"/>
                  </a:lnTo>
                  <a:cubicBezTo>
                    <a:pt x="1934" y="323"/>
                    <a:pt x="1715" y="0"/>
                    <a:pt x="1444" y="0"/>
                  </a:cubicBezTo>
                  <a:close/>
                </a:path>
              </a:pathLst>
            </a:custGeom>
            <a:solidFill>
              <a:srgbClr val="263E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4"/>
            <p:cNvSpPr/>
            <p:nvPr/>
          </p:nvSpPr>
          <p:spPr>
            <a:xfrm>
              <a:off x="1731375" y="494525"/>
              <a:ext cx="122200" cy="76625"/>
            </a:xfrm>
            <a:custGeom>
              <a:avLst/>
              <a:gdLst/>
              <a:ahLst/>
              <a:cxnLst/>
              <a:rect l="l" t="t" r="r" b="b"/>
              <a:pathLst>
                <a:path w="4888" h="3065" extrusionOk="0">
                  <a:moveTo>
                    <a:pt x="1290" y="163"/>
                  </a:moveTo>
                  <a:cubicBezTo>
                    <a:pt x="1509" y="163"/>
                    <a:pt x="1716" y="382"/>
                    <a:pt x="1716" y="704"/>
                  </a:cubicBezTo>
                  <a:lnTo>
                    <a:pt x="1780" y="756"/>
                  </a:lnTo>
                  <a:cubicBezTo>
                    <a:pt x="1883" y="808"/>
                    <a:pt x="1935" y="808"/>
                    <a:pt x="1986" y="872"/>
                  </a:cubicBezTo>
                  <a:cubicBezTo>
                    <a:pt x="1986" y="924"/>
                    <a:pt x="2038" y="924"/>
                    <a:pt x="2103" y="924"/>
                  </a:cubicBezTo>
                  <a:lnTo>
                    <a:pt x="2154" y="872"/>
                  </a:lnTo>
                  <a:cubicBezTo>
                    <a:pt x="2206" y="704"/>
                    <a:pt x="2360" y="601"/>
                    <a:pt x="2528" y="601"/>
                  </a:cubicBezTo>
                  <a:cubicBezTo>
                    <a:pt x="2683" y="653"/>
                    <a:pt x="2799" y="756"/>
                    <a:pt x="2850" y="975"/>
                  </a:cubicBezTo>
                  <a:cubicBezTo>
                    <a:pt x="2850" y="1027"/>
                    <a:pt x="2850" y="1078"/>
                    <a:pt x="2902" y="1078"/>
                  </a:cubicBezTo>
                  <a:cubicBezTo>
                    <a:pt x="3005" y="1078"/>
                    <a:pt x="3070" y="1130"/>
                    <a:pt x="3173" y="1194"/>
                  </a:cubicBezTo>
                  <a:lnTo>
                    <a:pt x="3224" y="1194"/>
                  </a:lnTo>
                  <a:cubicBezTo>
                    <a:pt x="3276" y="1194"/>
                    <a:pt x="3276" y="1194"/>
                    <a:pt x="3328" y="1130"/>
                  </a:cubicBezTo>
                  <a:cubicBezTo>
                    <a:pt x="3381" y="1003"/>
                    <a:pt x="3495" y="910"/>
                    <a:pt x="3627" y="910"/>
                  </a:cubicBezTo>
                  <a:cubicBezTo>
                    <a:pt x="3655" y="910"/>
                    <a:pt x="3685" y="914"/>
                    <a:pt x="3714" y="924"/>
                  </a:cubicBezTo>
                  <a:cubicBezTo>
                    <a:pt x="3972" y="924"/>
                    <a:pt x="4140" y="1130"/>
                    <a:pt x="4140" y="1452"/>
                  </a:cubicBezTo>
                  <a:lnTo>
                    <a:pt x="4140" y="1568"/>
                  </a:lnTo>
                  <a:cubicBezTo>
                    <a:pt x="4088" y="1620"/>
                    <a:pt x="4140" y="1671"/>
                    <a:pt x="4140" y="1671"/>
                  </a:cubicBezTo>
                  <a:cubicBezTo>
                    <a:pt x="4243" y="1723"/>
                    <a:pt x="4243" y="1839"/>
                    <a:pt x="4295" y="1891"/>
                  </a:cubicBezTo>
                  <a:cubicBezTo>
                    <a:pt x="4295" y="1942"/>
                    <a:pt x="4295" y="1994"/>
                    <a:pt x="4359" y="1994"/>
                  </a:cubicBezTo>
                  <a:cubicBezTo>
                    <a:pt x="4411" y="1994"/>
                    <a:pt x="4462" y="1994"/>
                    <a:pt x="4462" y="2045"/>
                  </a:cubicBezTo>
                  <a:cubicBezTo>
                    <a:pt x="4565" y="2097"/>
                    <a:pt x="4565" y="2213"/>
                    <a:pt x="4514" y="2368"/>
                  </a:cubicBezTo>
                  <a:lnTo>
                    <a:pt x="4514" y="2484"/>
                  </a:lnTo>
                  <a:cubicBezTo>
                    <a:pt x="4681" y="2587"/>
                    <a:pt x="4733" y="2742"/>
                    <a:pt x="4617" y="2858"/>
                  </a:cubicBezTo>
                  <a:cubicBezTo>
                    <a:pt x="4617" y="2858"/>
                    <a:pt x="4594" y="2881"/>
                    <a:pt x="4548" y="2881"/>
                  </a:cubicBezTo>
                  <a:cubicBezTo>
                    <a:pt x="4525" y="2881"/>
                    <a:pt x="4497" y="2875"/>
                    <a:pt x="4462" y="2858"/>
                  </a:cubicBezTo>
                  <a:cubicBezTo>
                    <a:pt x="4359" y="2858"/>
                    <a:pt x="4295" y="2806"/>
                    <a:pt x="4191" y="2742"/>
                  </a:cubicBezTo>
                  <a:cubicBezTo>
                    <a:pt x="4140" y="2742"/>
                    <a:pt x="4140" y="2690"/>
                    <a:pt x="4140" y="2690"/>
                  </a:cubicBezTo>
                  <a:cubicBezTo>
                    <a:pt x="4088" y="2690"/>
                    <a:pt x="4088" y="2742"/>
                    <a:pt x="4088" y="2742"/>
                  </a:cubicBezTo>
                  <a:cubicBezTo>
                    <a:pt x="4037" y="2742"/>
                    <a:pt x="3972" y="2806"/>
                    <a:pt x="3869" y="2806"/>
                  </a:cubicBezTo>
                  <a:cubicBezTo>
                    <a:pt x="3818" y="2806"/>
                    <a:pt x="3766" y="2742"/>
                    <a:pt x="3714" y="2639"/>
                  </a:cubicBezTo>
                  <a:cubicBezTo>
                    <a:pt x="3650" y="2639"/>
                    <a:pt x="3650" y="2587"/>
                    <a:pt x="3598" y="2587"/>
                  </a:cubicBezTo>
                  <a:lnTo>
                    <a:pt x="3547" y="2639"/>
                  </a:lnTo>
                  <a:cubicBezTo>
                    <a:pt x="3495" y="2690"/>
                    <a:pt x="3392" y="2742"/>
                    <a:pt x="3276" y="2742"/>
                  </a:cubicBezTo>
                  <a:cubicBezTo>
                    <a:pt x="3173" y="2742"/>
                    <a:pt x="3070" y="2690"/>
                    <a:pt x="2954" y="2639"/>
                  </a:cubicBezTo>
                  <a:cubicBezTo>
                    <a:pt x="2902" y="2587"/>
                    <a:pt x="2850" y="2535"/>
                    <a:pt x="2850" y="2419"/>
                  </a:cubicBezTo>
                  <a:cubicBezTo>
                    <a:pt x="2816" y="2419"/>
                    <a:pt x="2805" y="2396"/>
                    <a:pt x="2785" y="2396"/>
                  </a:cubicBezTo>
                  <a:cubicBezTo>
                    <a:pt x="2776" y="2396"/>
                    <a:pt x="2764" y="2402"/>
                    <a:pt x="2747" y="2419"/>
                  </a:cubicBezTo>
                  <a:lnTo>
                    <a:pt x="2580" y="2419"/>
                  </a:lnTo>
                  <a:cubicBezTo>
                    <a:pt x="2476" y="2419"/>
                    <a:pt x="2360" y="2316"/>
                    <a:pt x="2309" y="2265"/>
                  </a:cubicBezTo>
                  <a:lnTo>
                    <a:pt x="2154" y="2265"/>
                  </a:lnTo>
                  <a:cubicBezTo>
                    <a:pt x="2103" y="2368"/>
                    <a:pt x="2038" y="2368"/>
                    <a:pt x="1935" y="2368"/>
                  </a:cubicBezTo>
                  <a:cubicBezTo>
                    <a:pt x="1832" y="2368"/>
                    <a:pt x="1716" y="2316"/>
                    <a:pt x="1613" y="2265"/>
                  </a:cubicBezTo>
                  <a:cubicBezTo>
                    <a:pt x="1561" y="2213"/>
                    <a:pt x="1509" y="2161"/>
                    <a:pt x="1509" y="2097"/>
                  </a:cubicBezTo>
                  <a:cubicBezTo>
                    <a:pt x="1458" y="2045"/>
                    <a:pt x="1393" y="2045"/>
                    <a:pt x="1393" y="2045"/>
                  </a:cubicBezTo>
                  <a:cubicBezTo>
                    <a:pt x="1342" y="2097"/>
                    <a:pt x="1290" y="2097"/>
                    <a:pt x="1187" y="2097"/>
                  </a:cubicBezTo>
                  <a:cubicBezTo>
                    <a:pt x="1071" y="2097"/>
                    <a:pt x="968" y="1994"/>
                    <a:pt x="865" y="1891"/>
                  </a:cubicBezTo>
                  <a:cubicBezTo>
                    <a:pt x="865" y="1839"/>
                    <a:pt x="813" y="1839"/>
                    <a:pt x="749" y="1839"/>
                  </a:cubicBezTo>
                  <a:cubicBezTo>
                    <a:pt x="645" y="1839"/>
                    <a:pt x="491" y="1839"/>
                    <a:pt x="375" y="1723"/>
                  </a:cubicBezTo>
                  <a:cubicBezTo>
                    <a:pt x="323" y="1671"/>
                    <a:pt x="220" y="1568"/>
                    <a:pt x="220" y="1452"/>
                  </a:cubicBezTo>
                  <a:cubicBezTo>
                    <a:pt x="220" y="1401"/>
                    <a:pt x="220" y="1298"/>
                    <a:pt x="272" y="1246"/>
                  </a:cubicBezTo>
                  <a:lnTo>
                    <a:pt x="323" y="1194"/>
                  </a:lnTo>
                  <a:cubicBezTo>
                    <a:pt x="375" y="1194"/>
                    <a:pt x="375" y="1130"/>
                    <a:pt x="323" y="1078"/>
                  </a:cubicBezTo>
                  <a:cubicBezTo>
                    <a:pt x="272" y="924"/>
                    <a:pt x="272" y="808"/>
                    <a:pt x="375" y="704"/>
                  </a:cubicBezTo>
                  <a:cubicBezTo>
                    <a:pt x="405" y="644"/>
                    <a:pt x="475" y="619"/>
                    <a:pt x="548" y="619"/>
                  </a:cubicBezTo>
                  <a:cubicBezTo>
                    <a:pt x="601" y="619"/>
                    <a:pt x="654" y="631"/>
                    <a:pt x="697" y="653"/>
                  </a:cubicBezTo>
                  <a:cubicBezTo>
                    <a:pt x="749" y="653"/>
                    <a:pt x="749" y="653"/>
                    <a:pt x="813" y="601"/>
                  </a:cubicBezTo>
                  <a:lnTo>
                    <a:pt x="813" y="550"/>
                  </a:lnTo>
                  <a:cubicBezTo>
                    <a:pt x="916" y="330"/>
                    <a:pt x="1071" y="163"/>
                    <a:pt x="1290" y="163"/>
                  </a:cubicBezTo>
                  <a:close/>
                  <a:moveTo>
                    <a:pt x="1206" y="0"/>
                  </a:moveTo>
                  <a:cubicBezTo>
                    <a:pt x="965" y="0"/>
                    <a:pt x="738" y="191"/>
                    <a:pt x="645" y="434"/>
                  </a:cubicBezTo>
                  <a:cubicBezTo>
                    <a:pt x="607" y="421"/>
                    <a:pt x="568" y="414"/>
                    <a:pt x="530" y="414"/>
                  </a:cubicBezTo>
                  <a:cubicBezTo>
                    <a:pt x="412" y="414"/>
                    <a:pt x="298" y="475"/>
                    <a:pt x="220" y="601"/>
                  </a:cubicBezTo>
                  <a:cubicBezTo>
                    <a:pt x="104" y="704"/>
                    <a:pt x="52" y="924"/>
                    <a:pt x="168" y="1078"/>
                  </a:cubicBezTo>
                  <a:lnTo>
                    <a:pt x="104" y="1130"/>
                  </a:lnTo>
                  <a:cubicBezTo>
                    <a:pt x="52" y="1246"/>
                    <a:pt x="1" y="1349"/>
                    <a:pt x="52" y="1517"/>
                  </a:cubicBezTo>
                  <a:cubicBezTo>
                    <a:pt x="52" y="1671"/>
                    <a:pt x="168" y="1775"/>
                    <a:pt x="272" y="1891"/>
                  </a:cubicBezTo>
                  <a:cubicBezTo>
                    <a:pt x="347" y="1966"/>
                    <a:pt x="485" y="2014"/>
                    <a:pt x="614" y="2014"/>
                  </a:cubicBezTo>
                  <a:cubicBezTo>
                    <a:pt x="661" y="2014"/>
                    <a:pt x="707" y="2008"/>
                    <a:pt x="749" y="1994"/>
                  </a:cubicBezTo>
                  <a:cubicBezTo>
                    <a:pt x="865" y="2161"/>
                    <a:pt x="1019" y="2265"/>
                    <a:pt x="1187" y="2265"/>
                  </a:cubicBezTo>
                  <a:lnTo>
                    <a:pt x="1342" y="2265"/>
                  </a:lnTo>
                  <a:cubicBezTo>
                    <a:pt x="1393" y="2316"/>
                    <a:pt x="1458" y="2368"/>
                    <a:pt x="1509" y="2419"/>
                  </a:cubicBezTo>
                  <a:cubicBezTo>
                    <a:pt x="1613" y="2535"/>
                    <a:pt x="1780" y="2587"/>
                    <a:pt x="1935" y="2587"/>
                  </a:cubicBezTo>
                  <a:cubicBezTo>
                    <a:pt x="2038" y="2587"/>
                    <a:pt x="2154" y="2535"/>
                    <a:pt x="2257" y="2484"/>
                  </a:cubicBezTo>
                  <a:cubicBezTo>
                    <a:pt x="2360" y="2535"/>
                    <a:pt x="2476" y="2587"/>
                    <a:pt x="2580" y="2587"/>
                  </a:cubicBezTo>
                  <a:lnTo>
                    <a:pt x="2683" y="2587"/>
                  </a:lnTo>
                  <a:cubicBezTo>
                    <a:pt x="2747" y="2690"/>
                    <a:pt x="2799" y="2742"/>
                    <a:pt x="2850" y="2806"/>
                  </a:cubicBezTo>
                  <a:cubicBezTo>
                    <a:pt x="2954" y="2909"/>
                    <a:pt x="3121" y="2961"/>
                    <a:pt x="3276" y="2961"/>
                  </a:cubicBezTo>
                  <a:cubicBezTo>
                    <a:pt x="3392" y="2961"/>
                    <a:pt x="3495" y="2909"/>
                    <a:pt x="3598" y="2858"/>
                  </a:cubicBezTo>
                  <a:cubicBezTo>
                    <a:pt x="3650" y="2909"/>
                    <a:pt x="3766" y="2961"/>
                    <a:pt x="3869" y="2961"/>
                  </a:cubicBezTo>
                  <a:cubicBezTo>
                    <a:pt x="3972" y="2961"/>
                    <a:pt x="4037" y="2961"/>
                    <a:pt x="4088" y="2909"/>
                  </a:cubicBezTo>
                  <a:cubicBezTo>
                    <a:pt x="4191" y="3013"/>
                    <a:pt x="4359" y="3064"/>
                    <a:pt x="4462" y="3064"/>
                  </a:cubicBezTo>
                  <a:lnTo>
                    <a:pt x="4514" y="3064"/>
                  </a:lnTo>
                  <a:cubicBezTo>
                    <a:pt x="4617" y="3064"/>
                    <a:pt x="4733" y="3013"/>
                    <a:pt x="4785" y="2961"/>
                  </a:cubicBezTo>
                  <a:cubicBezTo>
                    <a:pt x="4888" y="2806"/>
                    <a:pt x="4888" y="2587"/>
                    <a:pt x="4733" y="2368"/>
                  </a:cubicBezTo>
                  <a:cubicBezTo>
                    <a:pt x="4785" y="2213"/>
                    <a:pt x="4733" y="1994"/>
                    <a:pt x="4617" y="1891"/>
                  </a:cubicBezTo>
                  <a:cubicBezTo>
                    <a:pt x="4565" y="1839"/>
                    <a:pt x="4514" y="1839"/>
                    <a:pt x="4462" y="1839"/>
                  </a:cubicBezTo>
                  <a:cubicBezTo>
                    <a:pt x="4411" y="1723"/>
                    <a:pt x="4411" y="1620"/>
                    <a:pt x="4295" y="1568"/>
                  </a:cubicBezTo>
                  <a:cubicBezTo>
                    <a:pt x="4359" y="1517"/>
                    <a:pt x="4359" y="1517"/>
                    <a:pt x="4359" y="1452"/>
                  </a:cubicBezTo>
                  <a:cubicBezTo>
                    <a:pt x="4359" y="1078"/>
                    <a:pt x="4088" y="704"/>
                    <a:pt x="3714" y="704"/>
                  </a:cubicBezTo>
                  <a:cubicBezTo>
                    <a:pt x="3547" y="704"/>
                    <a:pt x="3328" y="808"/>
                    <a:pt x="3173" y="975"/>
                  </a:cubicBezTo>
                  <a:cubicBezTo>
                    <a:pt x="3121" y="924"/>
                    <a:pt x="3070" y="924"/>
                    <a:pt x="3005" y="872"/>
                  </a:cubicBezTo>
                  <a:cubicBezTo>
                    <a:pt x="2954" y="653"/>
                    <a:pt x="2747" y="434"/>
                    <a:pt x="2528" y="434"/>
                  </a:cubicBezTo>
                  <a:cubicBezTo>
                    <a:pt x="2490" y="425"/>
                    <a:pt x="2453" y="420"/>
                    <a:pt x="2418" y="420"/>
                  </a:cubicBezTo>
                  <a:cubicBezTo>
                    <a:pt x="2256" y="420"/>
                    <a:pt x="2134" y="515"/>
                    <a:pt x="2038" y="653"/>
                  </a:cubicBezTo>
                  <a:cubicBezTo>
                    <a:pt x="1986" y="653"/>
                    <a:pt x="1935" y="601"/>
                    <a:pt x="1883" y="601"/>
                  </a:cubicBezTo>
                  <a:cubicBezTo>
                    <a:pt x="1883" y="279"/>
                    <a:pt x="1613" y="8"/>
                    <a:pt x="1290" y="8"/>
                  </a:cubicBezTo>
                  <a:cubicBezTo>
                    <a:pt x="1262" y="3"/>
                    <a:pt x="1234" y="0"/>
                    <a:pt x="1206" y="0"/>
                  </a:cubicBezTo>
                  <a:close/>
                </a:path>
              </a:pathLst>
            </a:custGeom>
            <a:solidFill>
              <a:srgbClr val="263E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4"/>
            <p:cNvSpPr/>
            <p:nvPr/>
          </p:nvSpPr>
          <p:spPr>
            <a:xfrm>
              <a:off x="1517975" y="345450"/>
              <a:ext cx="1325" cy="1650"/>
            </a:xfrm>
            <a:custGeom>
              <a:avLst/>
              <a:gdLst/>
              <a:ahLst/>
              <a:cxnLst/>
              <a:rect l="l" t="t" r="r" b="b"/>
              <a:pathLst>
                <a:path w="53" h="66" extrusionOk="0">
                  <a:moveTo>
                    <a:pt x="52" y="1"/>
                  </a:moveTo>
                  <a:lnTo>
                    <a:pt x="1" y="65"/>
                  </a:lnTo>
                  <a:lnTo>
                    <a:pt x="52" y="65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rgbClr val="939F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4"/>
            <p:cNvSpPr/>
            <p:nvPr/>
          </p:nvSpPr>
          <p:spPr>
            <a:xfrm>
              <a:off x="1838725" y="532425"/>
              <a:ext cx="2925" cy="2600"/>
            </a:xfrm>
            <a:custGeom>
              <a:avLst/>
              <a:gdLst/>
              <a:ahLst/>
              <a:cxnLst/>
              <a:rect l="l" t="t" r="r" b="b"/>
              <a:pathLst>
                <a:path w="117" h="104" extrusionOk="0">
                  <a:moveTo>
                    <a:pt x="1" y="52"/>
                  </a:moveTo>
                  <a:lnTo>
                    <a:pt x="1" y="52"/>
                  </a:lnTo>
                  <a:cubicBezTo>
                    <a:pt x="65" y="52"/>
                    <a:pt x="65" y="104"/>
                    <a:pt x="117" y="104"/>
                  </a:cubicBezTo>
                  <a:lnTo>
                    <a:pt x="117" y="104"/>
                  </a:lnTo>
                  <a:cubicBezTo>
                    <a:pt x="65" y="104"/>
                    <a:pt x="65" y="52"/>
                    <a:pt x="1" y="52"/>
                  </a:cubicBezTo>
                  <a:close/>
                  <a:moveTo>
                    <a:pt x="65" y="1"/>
                  </a:moveTo>
                  <a:lnTo>
                    <a:pt x="65" y="1"/>
                  </a:lnTo>
                  <a:lnTo>
                    <a:pt x="1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4"/>
            <p:cNvSpPr/>
            <p:nvPr/>
          </p:nvSpPr>
          <p:spPr>
            <a:xfrm>
              <a:off x="1798425" y="535000"/>
              <a:ext cx="37750" cy="20025"/>
            </a:xfrm>
            <a:custGeom>
              <a:avLst/>
              <a:gdLst/>
              <a:ahLst/>
              <a:cxnLst/>
              <a:rect l="l" t="t" r="r" b="b"/>
              <a:pathLst>
                <a:path w="1510" h="801" extrusionOk="0">
                  <a:moveTo>
                    <a:pt x="65" y="800"/>
                  </a:moveTo>
                  <a:lnTo>
                    <a:pt x="1" y="800"/>
                  </a:lnTo>
                  <a:lnTo>
                    <a:pt x="1" y="800"/>
                  </a:lnTo>
                  <a:lnTo>
                    <a:pt x="65" y="800"/>
                  </a:lnTo>
                  <a:close/>
                  <a:moveTo>
                    <a:pt x="65" y="749"/>
                  </a:moveTo>
                  <a:lnTo>
                    <a:pt x="65" y="800"/>
                  </a:lnTo>
                  <a:lnTo>
                    <a:pt x="65" y="749"/>
                  </a:lnTo>
                  <a:close/>
                  <a:moveTo>
                    <a:pt x="65" y="749"/>
                  </a:moveTo>
                  <a:cubicBezTo>
                    <a:pt x="117" y="749"/>
                    <a:pt x="117" y="800"/>
                    <a:pt x="168" y="800"/>
                  </a:cubicBezTo>
                  <a:cubicBezTo>
                    <a:pt x="117" y="800"/>
                    <a:pt x="117" y="749"/>
                    <a:pt x="65" y="749"/>
                  </a:cubicBezTo>
                  <a:close/>
                  <a:moveTo>
                    <a:pt x="65" y="749"/>
                  </a:moveTo>
                  <a:lnTo>
                    <a:pt x="65" y="749"/>
                  </a:lnTo>
                  <a:lnTo>
                    <a:pt x="65" y="749"/>
                  </a:lnTo>
                  <a:lnTo>
                    <a:pt x="65" y="749"/>
                  </a:lnTo>
                  <a:close/>
                  <a:moveTo>
                    <a:pt x="1458" y="1"/>
                  </a:moveTo>
                  <a:lnTo>
                    <a:pt x="1458" y="1"/>
                  </a:lnTo>
                  <a:lnTo>
                    <a:pt x="1458" y="52"/>
                  </a:lnTo>
                  <a:cubicBezTo>
                    <a:pt x="1509" y="52"/>
                    <a:pt x="1509" y="104"/>
                    <a:pt x="1509" y="104"/>
                  </a:cubicBezTo>
                  <a:lnTo>
                    <a:pt x="1509" y="104"/>
                  </a:lnTo>
                  <a:cubicBezTo>
                    <a:pt x="1509" y="104"/>
                    <a:pt x="1509" y="52"/>
                    <a:pt x="1458" y="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4"/>
            <p:cNvSpPr/>
            <p:nvPr/>
          </p:nvSpPr>
          <p:spPr>
            <a:xfrm>
              <a:off x="1661425" y="559200"/>
              <a:ext cx="137025" cy="76425"/>
            </a:xfrm>
            <a:custGeom>
              <a:avLst/>
              <a:gdLst/>
              <a:ahLst/>
              <a:cxnLst/>
              <a:rect l="l" t="t" r="r" b="b"/>
              <a:pathLst>
                <a:path w="5481" h="3057" extrusionOk="0">
                  <a:moveTo>
                    <a:pt x="1" y="3004"/>
                  </a:moveTo>
                  <a:cubicBezTo>
                    <a:pt x="1" y="3004"/>
                    <a:pt x="1" y="3056"/>
                    <a:pt x="65" y="3056"/>
                  </a:cubicBezTo>
                  <a:cubicBezTo>
                    <a:pt x="1" y="3056"/>
                    <a:pt x="1" y="3004"/>
                    <a:pt x="1" y="3004"/>
                  </a:cubicBezTo>
                  <a:close/>
                  <a:moveTo>
                    <a:pt x="5481" y="0"/>
                  </a:moveTo>
                  <a:lnTo>
                    <a:pt x="5481" y="0"/>
                  </a:lnTo>
                  <a:lnTo>
                    <a:pt x="5481" y="0"/>
                  </a:lnTo>
                  <a:lnTo>
                    <a:pt x="5481" y="0"/>
                  </a:lnTo>
                  <a:lnTo>
                    <a:pt x="5481" y="0"/>
                  </a:lnTo>
                  <a:lnTo>
                    <a:pt x="5481" y="0"/>
                  </a:lnTo>
                  <a:close/>
                  <a:moveTo>
                    <a:pt x="5223" y="0"/>
                  </a:moveTo>
                  <a:lnTo>
                    <a:pt x="5223" y="0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4"/>
            <p:cNvSpPr/>
            <p:nvPr/>
          </p:nvSpPr>
          <p:spPr>
            <a:xfrm>
              <a:off x="1638850" y="639775"/>
              <a:ext cx="20025" cy="8100"/>
            </a:xfrm>
            <a:custGeom>
              <a:avLst/>
              <a:gdLst/>
              <a:ahLst/>
              <a:cxnLst/>
              <a:rect l="l" t="t" r="r" b="b"/>
              <a:pathLst>
                <a:path w="801" h="324" extrusionOk="0">
                  <a:moveTo>
                    <a:pt x="1" y="220"/>
                  </a:moveTo>
                  <a:lnTo>
                    <a:pt x="1" y="220"/>
                  </a:lnTo>
                  <a:cubicBezTo>
                    <a:pt x="53" y="271"/>
                    <a:pt x="104" y="271"/>
                    <a:pt x="207" y="323"/>
                  </a:cubicBezTo>
                  <a:lnTo>
                    <a:pt x="207" y="323"/>
                  </a:lnTo>
                  <a:cubicBezTo>
                    <a:pt x="104" y="271"/>
                    <a:pt x="53" y="271"/>
                    <a:pt x="1" y="220"/>
                  </a:cubicBezTo>
                  <a:close/>
                  <a:moveTo>
                    <a:pt x="375" y="52"/>
                  </a:moveTo>
                  <a:lnTo>
                    <a:pt x="375" y="104"/>
                  </a:lnTo>
                  <a:cubicBezTo>
                    <a:pt x="323" y="220"/>
                    <a:pt x="259" y="220"/>
                    <a:pt x="207" y="220"/>
                  </a:cubicBezTo>
                  <a:cubicBezTo>
                    <a:pt x="259" y="220"/>
                    <a:pt x="323" y="220"/>
                    <a:pt x="375" y="104"/>
                  </a:cubicBezTo>
                  <a:lnTo>
                    <a:pt x="375" y="52"/>
                  </a:lnTo>
                  <a:close/>
                  <a:moveTo>
                    <a:pt x="375" y="1"/>
                  </a:moveTo>
                  <a:lnTo>
                    <a:pt x="375" y="1"/>
                  </a:lnTo>
                  <a:lnTo>
                    <a:pt x="375" y="1"/>
                  </a:lnTo>
                  <a:lnTo>
                    <a:pt x="375" y="1"/>
                  </a:lnTo>
                  <a:close/>
                  <a:moveTo>
                    <a:pt x="800" y="1"/>
                  </a:moveTo>
                  <a:lnTo>
                    <a:pt x="800" y="1"/>
                  </a:lnTo>
                  <a:lnTo>
                    <a:pt x="800" y="1"/>
                  </a:lnTo>
                  <a:lnTo>
                    <a:pt x="800" y="1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4"/>
            <p:cNvSpPr/>
            <p:nvPr/>
          </p:nvSpPr>
          <p:spPr>
            <a:xfrm>
              <a:off x="1627900" y="647850"/>
              <a:ext cx="9375" cy="5500"/>
            </a:xfrm>
            <a:custGeom>
              <a:avLst/>
              <a:gdLst/>
              <a:ahLst/>
              <a:cxnLst/>
              <a:rect l="l" t="t" r="r" b="b"/>
              <a:pathLst>
                <a:path w="375" h="220" extrusionOk="0">
                  <a:moveTo>
                    <a:pt x="1" y="155"/>
                  </a:moveTo>
                  <a:lnTo>
                    <a:pt x="1" y="155"/>
                  </a:lnTo>
                  <a:lnTo>
                    <a:pt x="271" y="219"/>
                  </a:lnTo>
                  <a:lnTo>
                    <a:pt x="271" y="219"/>
                  </a:lnTo>
                  <a:lnTo>
                    <a:pt x="1" y="155"/>
                  </a:lnTo>
                  <a:close/>
                  <a:moveTo>
                    <a:pt x="271" y="0"/>
                  </a:moveTo>
                  <a:lnTo>
                    <a:pt x="271" y="0"/>
                  </a:lnTo>
                  <a:cubicBezTo>
                    <a:pt x="271" y="52"/>
                    <a:pt x="323" y="52"/>
                    <a:pt x="374" y="103"/>
                  </a:cubicBezTo>
                  <a:lnTo>
                    <a:pt x="374" y="155"/>
                  </a:lnTo>
                  <a:lnTo>
                    <a:pt x="374" y="155"/>
                  </a:lnTo>
                  <a:lnTo>
                    <a:pt x="374" y="103"/>
                  </a:lnTo>
                  <a:cubicBezTo>
                    <a:pt x="323" y="52"/>
                    <a:pt x="271" y="52"/>
                    <a:pt x="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4"/>
            <p:cNvSpPr/>
            <p:nvPr/>
          </p:nvSpPr>
          <p:spPr>
            <a:xfrm>
              <a:off x="1627900" y="647850"/>
              <a:ext cx="9375" cy="5500"/>
            </a:xfrm>
            <a:custGeom>
              <a:avLst/>
              <a:gdLst/>
              <a:ahLst/>
              <a:cxnLst/>
              <a:rect l="l" t="t" r="r" b="b"/>
              <a:pathLst>
                <a:path w="375" h="220" extrusionOk="0">
                  <a:moveTo>
                    <a:pt x="271" y="0"/>
                  </a:moveTo>
                  <a:cubicBezTo>
                    <a:pt x="168" y="52"/>
                    <a:pt x="117" y="103"/>
                    <a:pt x="1" y="155"/>
                  </a:cubicBezTo>
                  <a:lnTo>
                    <a:pt x="271" y="219"/>
                  </a:lnTo>
                  <a:cubicBezTo>
                    <a:pt x="271" y="219"/>
                    <a:pt x="323" y="155"/>
                    <a:pt x="374" y="155"/>
                  </a:cubicBezTo>
                  <a:lnTo>
                    <a:pt x="374" y="103"/>
                  </a:lnTo>
                  <a:cubicBezTo>
                    <a:pt x="323" y="52"/>
                    <a:pt x="271" y="52"/>
                    <a:pt x="271" y="0"/>
                  </a:cubicBezTo>
                  <a:close/>
                </a:path>
              </a:pathLst>
            </a:custGeom>
            <a:solidFill>
              <a:srgbClr val="CC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4"/>
            <p:cNvSpPr/>
            <p:nvPr/>
          </p:nvSpPr>
          <p:spPr>
            <a:xfrm>
              <a:off x="1621125" y="655900"/>
              <a:ext cx="6800" cy="3900"/>
            </a:xfrm>
            <a:custGeom>
              <a:avLst/>
              <a:gdLst/>
              <a:ahLst/>
              <a:cxnLst/>
              <a:rect l="l" t="t" r="r" b="b"/>
              <a:pathLst>
                <a:path w="272" h="156" extrusionOk="0">
                  <a:moveTo>
                    <a:pt x="1" y="104"/>
                  </a:moveTo>
                  <a:lnTo>
                    <a:pt x="1" y="104"/>
                  </a:lnTo>
                  <a:lnTo>
                    <a:pt x="65" y="155"/>
                  </a:lnTo>
                  <a:lnTo>
                    <a:pt x="65" y="155"/>
                  </a:lnTo>
                  <a:lnTo>
                    <a:pt x="1" y="104"/>
                  </a:lnTo>
                  <a:close/>
                  <a:moveTo>
                    <a:pt x="220" y="0"/>
                  </a:moveTo>
                  <a:lnTo>
                    <a:pt x="272" y="52"/>
                  </a:lnTo>
                  <a:lnTo>
                    <a:pt x="272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4"/>
            <p:cNvSpPr/>
            <p:nvPr/>
          </p:nvSpPr>
          <p:spPr>
            <a:xfrm>
              <a:off x="1617275" y="657175"/>
              <a:ext cx="1300" cy="25"/>
            </a:xfrm>
            <a:custGeom>
              <a:avLst/>
              <a:gdLst/>
              <a:ahLst/>
              <a:cxnLst/>
              <a:rect l="l" t="t" r="r" b="b"/>
              <a:pathLst>
                <a:path w="52" h="1" extrusionOk="0">
                  <a:moveTo>
                    <a:pt x="52" y="1"/>
                  </a:moveTo>
                  <a:lnTo>
                    <a:pt x="0" y="1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rgbClr val="E7D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4"/>
            <p:cNvSpPr/>
            <p:nvPr/>
          </p:nvSpPr>
          <p:spPr>
            <a:xfrm>
              <a:off x="1613075" y="659775"/>
              <a:ext cx="5500" cy="5500"/>
            </a:xfrm>
            <a:custGeom>
              <a:avLst/>
              <a:gdLst/>
              <a:ahLst/>
              <a:cxnLst/>
              <a:rect l="l" t="t" r="r" b="b"/>
              <a:pathLst>
                <a:path w="220" h="220" extrusionOk="0">
                  <a:moveTo>
                    <a:pt x="0" y="0"/>
                  </a:moveTo>
                  <a:lnTo>
                    <a:pt x="0" y="219"/>
                  </a:lnTo>
                  <a:cubicBezTo>
                    <a:pt x="65" y="168"/>
                    <a:pt x="168" y="116"/>
                    <a:pt x="220" y="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D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4"/>
            <p:cNvSpPr/>
            <p:nvPr/>
          </p:nvSpPr>
          <p:spPr>
            <a:xfrm>
              <a:off x="1607925" y="662675"/>
              <a:ext cx="1300" cy="1300"/>
            </a:xfrm>
            <a:custGeom>
              <a:avLst/>
              <a:gdLst/>
              <a:ahLst/>
              <a:cxnLst/>
              <a:rect l="l" t="t" r="r" b="b"/>
              <a:pathLst>
                <a:path w="52" h="52" extrusionOk="0">
                  <a:moveTo>
                    <a:pt x="52" y="0"/>
                  </a:moveTo>
                  <a:lnTo>
                    <a:pt x="52" y="0"/>
                  </a:lnTo>
                  <a:lnTo>
                    <a:pt x="52" y="52"/>
                  </a:lnTo>
                  <a:lnTo>
                    <a:pt x="0" y="0"/>
                  </a:lnTo>
                  <a:lnTo>
                    <a:pt x="0" y="0"/>
                  </a:lnTo>
                  <a:lnTo>
                    <a:pt x="52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4"/>
            <p:cNvSpPr/>
            <p:nvPr/>
          </p:nvSpPr>
          <p:spPr>
            <a:xfrm>
              <a:off x="1607925" y="662675"/>
              <a:ext cx="1300" cy="1300"/>
            </a:xfrm>
            <a:custGeom>
              <a:avLst/>
              <a:gdLst/>
              <a:ahLst/>
              <a:cxnLst/>
              <a:rect l="l" t="t" r="r" b="b"/>
              <a:pathLst>
                <a:path w="52" h="52" extrusionOk="0">
                  <a:moveTo>
                    <a:pt x="0" y="0"/>
                  </a:moveTo>
                  <a:lnTo>
                    <a:pt x="52" y="52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E7D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4"/>
            <p:cNvSpPr/>
            <p:nvPr/>
          </p:nvSpPr>
          <p:spPr>
            <a:xfrm>
              <a:off x="1587600" y="674600"/>
              <a:ext cx="5500" cy="1300"/>
            </a:xfrm>
            <a:custGeom>
              <a:avLst/>
              <a:gdLst/>
              <a:ahLst/>
              <a:cxnLst/>
              <a:rect l="l" t="t" r="r" b="b"/>
              <a:pathLst>
                <a:path w="220" h="52" extrusionOk="0">
                  <a:moveTo>
                    <a:pt x="1" y="0"/>
                  </a:moveTo>
                  <a:lnTo>
                    <a:pt x="1" y="0"/>
                  </a:lnTo>
                  <a:lnTo>
                    <a:pt x="220" y="52"/>
                  </a:lnTo>
                  <a:lnTo>
                    <a:pt x="220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4"/>
            <p:cNvSpPr/>
            <p:nvPr/>
          </p:nvSpPr>
          <p:spPr>
            <a:xfrm>
              <a:off x="1606625" y="666525"/>
              <a:ext cx="2600" cy="1325"/>
            </a:xfrm>
            <a:custGeom>
              <a:avLst/>
              <a:gdLst/>
              <a:ahLst/>
              <a:cxnLst/>
              <a:rect l="l" t="t" r="r" b="b"/>
              <a:pathLst>
                <a:path w="104" h="53" extrusionOk="0">
                  <a:moveTo>
                    <a:pt x="1" y="1"/>
                  </a:moveTo>
                  <a:lnTo>
                    <a:pt x="1" y="1"/>
                  </a:lnTo>
                  <a:lnTo>
                    <a:pt x="104" y="52"/>
                  </a:lnTo>
                  <a:lnTo>
                    <a:pt x="104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4"/>
            <p:cNvSpPr/>
            <p:nvPr/>
          </p:nvSpPr>
          <p:spPr>
            <a:xfrm>
              <a:off x="1606625" y="666525"/>
              <a:ext cx="2600" cy="2925"/>
            </a:xfrm>
            <a:custGeom>
              <a:avLst/>
              <a:gdLst/>
              <a:ahLst/>
              <a:cxnLst/>
              <a:rect l="l" t="t" r="r" b="b"/>
              <a:pathLst>
                <a:path w="104" h="117" extrusionOk="0">
                  <a:moveTo>
                    <a:pt x="1" y="1"/>
                  </a:moveTo>
                  <a:lnTo>
                    <a:pt x="1" y="117"/>
                  </a:lnTo>
                  <a:cubicBezTo>
                    <a:pt x="52" y="52"/>
                    <a:pt x="52" y="52"/>
                    <a:pt x="104" y="5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7D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4"/>
            <p:cNvSpPr/>
            <p:nvPr/>
          </p:nvSpPr>
          <p:spPr>
            <a:xfrm>
              <a:off x="1582450" y="677500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0" y="0"/>
                  </a:moveTo>
                  <a:lnTo>
                    <a:pt x="0" y="0"/>
                  </a:lnTo>
                  <a:lnTo>
                    <a:pt x="207" y="103"/>
                  </a:lnTo>
                  <a:lnTo>
                    <a:pt x="207" y="1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4"/>
            <p:cNvSpPr/>
            <p:nvPr/>
          </p:nvSpPr>
          <p:spPr>
            <a:xfrm>
              <a:off x="1482825" y="729725"/>
              <a:ext cx="9375" cy="6800"/>
            </a:xfrm>
            <a:custGeom>
              <a:avLst/>
              <a:gdLst/>
              <a:ahLst/>
              <a:cxnLst/>
              <a:rect l="l" t="t" r="r" b="b"/>
              <a:pathLst>
                <a:path w="375" h="272" extrusionOk="0">
                  <a:moveTo>
                    <a:pt x="375" y="0"/>
                  </a:moveTo>
                  <a:cubicBezTo>
                    <a:pt x="117" y="168"/>
                    <a:pt x="1" y="271"/>
                    <a:pt x="1" y="271"/>
                  </a:cubicBezTo>
                  <a:cubicBezTo>
                    <a:pt x="1" y="271"/>
                    <a:pt x="169" y="219"/>
                    <a:pt x="375" y="52"/>
                  </a:cubicBezTo>
                  <a:lnTo>
                    <a:pt x="375" y="0"/>
                  </a:lnTo>
                  <a:close/>
                </a:path>
              </a:pathLst>
            </a:custGeom>
            <a:solidFill>
              <a:srgbClr val="D3FA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4"/>
            <p:cNvSpPr/>
            <p:nvPr/>
          </p:nvSpPr>
          <p:spPr>
            <a:xfrm>
              <a:off x="1681725" y="812900"/>
              <a:ext cx="9375" cy="6775"/>
            </a:xfrm>
            <a:custGeom>
              <a:avLst/>
              <a:gdLst/>
              <a:ahLst/>
              <a:cxnLst/>
              <a:rect l="l" t="t" r="r" b="b"/>
              <a:pathLst>
                <a:path w="375" h="271" extrusionOk="0">
                  <a:moveTo>
                    <a:pt x="323" y="0"/>
                  </a:moveTo>
                  <a:cubicBezTo>
                    <a:pt x="220" y="65"/>
                    <a:pt x="104" y="116"/>
                    <a:pt x="1" y="219"/>
                  </a:cubicBezTo>
                  <a:lnTo>
                    <a:pt x="220" y="271"/>
                  </a:lnTo>
                  <a:cubicBezTo>
                    <a:pt x="272" y="219"/>
                    <a:pt x="323" y="219"/>
                    <a:pt x="375" y="168"/>
                  </a:cubicBezTo>
                  <a:cubicBezTo>
                    <a:pt x="375" y="168"/>
                    <a:pt x="323" y="116"/>
                    <a:pt x="323" y="65"/>
                  </a:cubicBezTo>
                  <a:lnTo>
                    <a:pt x="323" y="0"/>
                  </a:lnTo>
                  <a:close/>
                </a:path>
              </a:pathLst>
            </a:custGeom>
            <a:solidFill>
              <a:srgbClr val="D3FA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4"/>
            <p:cNvSpPr/>
            <p:nvPr/>
          </p:nvSpPr>
          <p:spPr>
            <a:xfrm>
              <a:off x="839400" y="1410875"/>
              <a:ext cx="32250" cy="22600"/>
            </a:xfrm>
            <a:custGeom>
              <a:avLst/>
              <a:gdLst/>
              <a:ahLst/>
              <a:cxnLst/>
              <a:rect l="l" t="t" r="r" b="b"/>
              <a:pathLst>
                <a:path w="1290" h="904" extrusionOk="0">
                  <a:moveTo>
                    <a:pt x="0" y="1"/>
                  </a:moveTo>
                  <a:lnTo>
                    <a:pt x="65" y="903"/>
                  </a:lnTo>
                  <a:cubicBezTo>
                    <a:pt x="387" y="748"/>
                    <a:pt x="864" y="478"/>
                    <a:pt x="1290" y="207"/>
                  </a:cubicBezTo>
                  <a:cubicBezTo>
                    <a:pt x="813" y="155"/>
                    <a:pt x="387" y="104"/>
                    <a:pt x="0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4"/>
            <p:cNvSpPr/>
            <p:nvPr/>
          </p:nvSpPr>
          <p:spPr>
            <a:xfrm>
              <a:off x="854225" y="1487275"/>
              <a:ext cx="108975" cy="68700"/>
            </a:xfrm>
            <a:custGeom>
              <a:avLst/>
              <a:gdLst/>
              <a:ahLst/>
              <a:cxnLst/>
              <a:rect l="l" t="t" r="r" b="b"/>
              <a:pathLst>
                <a:path w="4359" h="2748" extrusionOk="0">
                  <a:moveTo>
                    <a:pt x="4359" y="1"/>
                  </a:moveTo>
                  <a:lnTo>
                    <a:pt x="4359" y="1"/>
                  </a:lnTo>
                  <a:cubicBezTo>
                    <a:pt x="3069" y="748"/>
                    <a:pt x="1342" y="1716"/>
                    <a:pt x="1" y="2360"/>
                  </a:cubicBezTo>
                  <a:cubicBezTo>
                    <a:pt x="168" y="2631"/>
                    <a:pt x="439" y="2747"/>
                    <a:pt x="697" y="2747"/>
                  </a:cubicBezTo>
                  <a:lnTo>
                    <a:pt x="1561" y="2747"/>
                  </a:lnTo>
                  <a:cubicBezTo>
                    <a:pt x="2476" y="2206"/>
                    <a:pt x="3495" y="1561"/>
                    <a:pt x="4243" y="1071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4"/>
            <p:cNvSpPr/>
            <p:nvPr/>
          </p:nvSpPr>
          <p:spPr>
            <a:xfrm>
              <a:off x="844875" y="1410875"/>
              <a:ext cx="125100" cy="98025"/>
            </a:xfrm>
            <a:custGeom>
              <a:avLst/>
              <a:gdLst/>
              <a:ahLst/>
              <a:cxnLst/>
              <a:rect l="l" t="t" r="r" b="b"/>
              <a:pathLst>
                <a:path w="5004" h="3921" extrusionOk="0">
                  <a:moveTo>
                    <a:pt x="5004" y="1"/>
                  </a:moveTo>
                  <a:cubicBezTo>
                    <a:pt x="4733" y="52"/>
                    <a:pt x="4411" y="104"/>
                    <a:pt x="4088" y="155"/>
                  </a:cubicBezTo>
                  <a:cubicBezTo>
                    <a:pt x="2902" y="968"/>
                    <a:pt x="1393" y="1986"/>
                    <a:pt x="1" y="2734"/>
                  </a:cubicBezTo>
                  <a:lnTo>
                    <a:pt x="104" y="3920"/>
                  </a:lnTo>
                  <a:cubicBezTo>
                    <a:pt x="1135" y="3327"/>
                    <a:pt x="3327" y="2038"/>
                    <a:pt x="4888" y="1019"/>
                  </a:cubicBezTo>
                  <a:lnTo>
                    <a:pt x="5004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4"/>
            <p:cNvSpPr/>
            <p:nvPr/>
          </p:nvSpPr>
          <p:spPr>
            <a:xfrm>
              <a:off x="842300" y="1416025"/>
              <a:ext cx="89975" cy="55150"/>
            </a:xfrm>
            <a:custGeom>
              <a:avLst/>
              <a:gdLst/>
              <a:ahLst/>
              <a:cxnLst/>
              <a:rect l="l" t="t" r="r" b="b"/>
              <a:pathLst>
                <a:path w="3599" h="2206" extrusionOk="0">
                  <a:moveTo>
                    <a:pt x="3598" y="1"/>
                  </a:moveTo>
                  <a:lnTo>
                    <a:pt x="3598" y="1"/>
                  </a:lnTo>
                  <a:cubicBezTo>
                    <a:pt x="3224" y="52"/>
                    <a:pt x="2850" y="52"/>
                    <a:pt x="2463" y="52"/>
                  </a:cubicBezTo>
                  <a:lnTo>
                    <a:pt x="1715" y="52"/>
                  </a:lnTo>
                  <a:cubicBezTo>
                    <a:pt x="1019" y="439"/>
                    <a:pt x="426" y="813"/>
                    <a:pt x="0" y="1020"/>
                  </a:cubicBezTo>
                  <a:lnTo>
                    <a:pt x="104" y="2206"/>
                  </a:lnTo>
                  <a:cubicBezTo>
                    <a:pt x="1238" y="1561"/>
                    <a:pt x="2528" y="762"/>
                    <a:pt x="359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4"/>
            <p:cNvSpPr/>
            <p:nvPr/>
          </p:nvSpPr>
          <p:spPr>
            <a:xfrm>
              <a:off x="847450" y="1445700"/>
              <a:ext cx="118350" cy="94150"/>
            </a:xfrm>
            <a:custGeom>
              <a:avLst/>
              <a:gdLst/>
              <a:ahLst/>
              <a:cxnLst/>
              <a:rect l="l" t="t" r="r" b="b"/>
              <a:pathLst>
                <a:path w="4734" h="3766" extrusionOk="0">
                  <a:moveTo>
                    <a:pt x="4733" y="0"/>
                  </a:moveTo>
                  <a:cubicBezTo>
                    <a:pt x="3121" y="1019"/>
                    <a:pt x="968" y="2308"/>
                    <a:pt x="1" y="2850"/>
                  </a:cubicBezTo>
                  <a:lnTo>
                    <a:pt x="117" y="3598"/>
                  </a:lnTo>
                  <a:lnTo>
                    <a:pt x="117" y="3765"/>
                  </a:lnTo>
                  <a:cubicBezTo>
                    <a:pt x="1561" y="3121"/>
                    <a:pt x="3340" y="2037"/>
                    <a:pt x="4630" y="1290"/>
                  </a:cubicBezTo>
                  <a:lnTo>
                    <a:pt x="4733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4"/>
            <p:cNvSpPr/>
            <p:nvPr/>
          </p:nvSpPr>
          <p:spPr>
            <a:xfrm>
              <a:off x="906775" y="1523700"/>
              <a:ext cx="53525" cy="32275"/>
            </a:xfrm>
            <a:custGeom>
              <a:avLst/>
              <a:gdLst/>
              <a:ahLst/>
              <a:cxnLst/>
              <a:rect l="l" t="t" r="r" b="b"/>
              <a:pathLst>
                <a:path w="2141" h="1291" extrusionOk="0">
                  <a:moveTo>
                    <a:pt x="2141" y="1"/>
                  </a:moveTo>
                  <a:cubicBezTo>
                    <a:pt x="1496" y="375"/>
                    <a:pt x="748" y="852"/>
                    <a:pt x="0" y="1290"/>
                  </a:cubicBezTo>
                  <a:lnTo>
                    <a:pt x="1174" y="1290"/>
                  </a:lnTo>
                  <a:cubicBezTo>
                    <a:pt x="1664" y="1290"/>
                    <a:pt x="2038" y="968"/>
                    <a:pt x="2089" y="478"/>
                  </a:cubicBezTo>
                  <a:lnTo>
                    <a:pt x="2141" y="1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4"/>
            <p:cNvSpPr/>
            <p:nvPr/>
          </p:nvSpPr>
          <p:spPr>
            <a:xfrm>
              <a:off x="823275" y="1373150"/>
              <a:ext cx="161200" cy="37750"/>
            </a:xfrm>
            <a:custGeom>
              <a:avLst/>
              <a:gdLst/>
              <a:ahLst/>
              <a:cxnLst/>
              <a:rect l="l" t="t" r="r" b="b"/>
              <a:pathLst>
                <a:path w="6448" h="1510" extrusionOk="0">
                  <a:moveTo>
                    <a:pt x="1" y="1"/>
                  </a:moveTo>
                  <a:lnTo>
                    <a:pt x="1" y="52"/>
                  </a:lnTo>
                  <a:lnTo>
                    <a:pt x="1" y="800"/>
                  </a:lnTo>
                  <a:cubicBezTo>
                    <a:pt x="1" y="1071"/>
                    <a:pt x="1135" y="1510"/>
                    <a:pt x="3224" y="1510"/>
                  </a:cubicBezTo>
                  <a:cubicBezTo>
                    <a:pt x="5378" y="1510"/>
                    <a:pt x="6448" y="1071"/>
                    <a:pt x="6448" y="800"/>
                  </a:cubicBezTo>
                  <a:lnTo>
                    <a:pt x="6448" y="52"/>
                  </a:lnTo>
                  <a:lnTo>
                    <a:pt x="6448" y="1"/>
                  </a:lnTo>
                  <a:cubicBezTo>
                    <a:pt x="6022" y="426"/>
                    <a:pt x="4578" y="646"/>
                    <a:pt x="3224" y="646"/>
                  </a:cubicBezTo>
                  <a:cubicBezTo>
                    <a:pt x="1883" y="646"/>
                    <a:pt x="491" y="426"/>
                    <a:pt x="1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4"/>
            <p:cNvSpPr/>
            <p:nvPr/>
          </p:nvSpPr>
          <p:spPr>
            <a:xfrm>
              <a:off x="827475" y="1350275"/>
              <a:ext cx="154425" cy="30975"/>
            </a:xfrm>
            <a:custGeom>
              <a:avLst/>
              <a:gdLst/>
              <a:ahLst/>
              <a:cxnLst/>
              <a:rect l="l" t="t" r="r" b="b"/>
              <a:pathLst>
                <a:path w="6177" h="1239" extrusionOk="0">
                  <a:moveTo>
                    <a:pt x="2476" y="0"/>
                  </a:moveTo>
                  <a:lnTo>
                    <a:pt x="2476" y="426"/>
                  </a:lnTo>
                  <a:cubicBezTo>
                    <a:pt x="2476" y="490"/>
                    <a:pt x="2412" y="542"/>
                    <a:pt x="2360" y="593"/>
                  </a:cubicBezTo>
                  <a:cubicBezTo>
                    <a:pt x="2205" y="645"/>
                    <a:pt x="2038" y="645"/>
                    <a:pt x="1934" y="645"/>
                  </a:cubicBezTo>
                  <a:cubicBezTo>
                    <a:pt x="1715" y="645"/>
                    <a:pt x="1612" y="593"/>
                    <a:pt x="1561" y="593"/>
                  </a:cubicBezTo>
                  <a:cubicBezTo>
                    <a:pt x="1561" y="542"/>
                    <a:pt x="1509" y="542"/>
                    <a:pt x="1509" y="490"/>
                  </a:cubicBezTo>
                  <a:cubicBezTo>
                    <a:pt x="1509" y="490"/>
                    <a:pt x="1509" y="323"/>
                    <a:pt x="1444" y="103"/>
                  </a:cubicBezTo>
                  <a:cubicBezTo>
                    <a:pt x="477" y="271"/>
                    <a:pt x="0" y="490"/>
                    <a:pt x="0" y="645"/>
                  </a:cubicBezTo>
                  <a:cubicBezTo>
                    <a:pt x="0" y="864"/>
                    <a:pt x="1071" y="1238"/>
                    <a:pt x="3056" y="1238"/>
                  </a:cubicBezTo>
                  <a:cubicBezTo>
                    <a:pt x="5055" y="1238"/>
                    <a:pt x="6177" y="864"/>
                    <a:pt x="6177" y="645"/>
                  </a:cubicBezTo>
                  <a:cubicBezTo>
                    <a:pt x="6177" y="426"/>
                    <a:pt x="5055" y="0"/>
                    <a:pt x="3056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4"/>
            <p:cNvSpPr/>
            <p:nvPr/>
          </p:nvSpPr>
          <p:spPr>
            <a:xfrm>
              <a:off x="813925" y="1289700"/>
              <a:ext cx="68700" cy="69950"/>
            </a:xfrm>
            <a:custGeom>
              <a:avLst/>
              <a:gdLst/>
              <a:ahLst/>
              <a:cxnLst/>
              <a:rect l="l" t="t" r="r" b="b"/>
              <a:pathLst>
                <a:path w="2748" h="2798" extrusionOk="0">
                  <a:moveTo>
                    <a:pt x="1922" y="1"/>
                  </a:moveTo>
                  <a:cubicBezTo>
                    <a:pt x="1731" y="1"/>
                    <a:pt x="1439" y="70"/>
                    <a:pt x="916" y="218"/>
                  </a:cubicBezTo>
                  <a:lnTo>
                    <a:pt x="1" y="489"/>
                  </a:lnTo>
                  <a:cubicBezTo>
                    <a:pt x="52" y="592"/>
                    <a:pt x="52" y="657"/>
                    <a:pt x="117" y="760"/>
                  </a:cubicBezTo>
                  <a:lnTo>
                    <a:pt x="117" y="915"/>
                  </a:lnTo>
                  <a:cubicBezTo>
                    <a:pt x="645" y="760"/>
                    <a:pt x="1458" y="541"/>
                    <a:pt x="1613" y="541"/>
                  </a:cubicBezTo>
                  <a:cubicBezTo>
                    <a:pt x="1628" y="539"/>
                    <a:pt x="1643" y="538"/>
                    <a:pt x="1657" y="538"/>
                  </a:cubicBezTo>
                  <a:cubicBezTo>
                    <a:pt x="1996" y="538"/>
                    <a:pt x="2107" y="1107"/>
                    <a:pt x="2206" y="1675"/>
                  </a:cubicBezTo>
                  <a:cubicBezTo>
                    <a:pt x="2257" y="2101"/>
                    <a:pt x="2309" y="2591"/>
                    <a:pt x="2309" y="2797"/>
                  </a:cubicBezTo>
                  <a:cubicBezTo>
                    <a:pt x="2425" y="2797"/>
                    <a:pt x="2528" y="2797"/>
                    <a:pt x="2747" y="2746"/>
                  </a:cubicBezTo>
                  <a:cubicBezTo>
                    <a:pt x="2696" y="1882"/>
                    <a:pt x="2580" y="541"/>
                    <a:pt x="2373" y="270"/>
                  </a:cubicBezTo>
                  <a:cubicBezTo>
                    <a:pt x="2227" y="96"/>
                    <a:pt x="2145" y="1"/>
                    <a:pt x="1922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4"/>
            <p:cNvSpPr/>
            <p:nvPr/>
          </p:nvSpPr>
          <p:spPr>
            <a:xfrm>
              <a:off x="805875" y="1304500"/>
              <a:ext cx="4200" cy="10975"/>
            </a:xfrm>
            <a:custGeom>
              <a:avLst/>
              <a:gdLst/>
              <a:ahLst/>
              <a:cxnLst/>
              <a:rect l="l" t="t" r="r" b="b"/>
              <a:pathLst>
                <a:path w="168" h="439" extrusionOk="0">
                  <a:moveTo>
                    <a:pt x="52" y="0"/>
                  </a:moveTo>
                  <a:cubicBezTo>
                    <a:pt x="0" y="65"/>
                    <a:pt x="0" y="116"/>
                    <a:pt x="52" y="220"/>
                  </a:cubicBezTo>
                  <a:cubicBezTo>
                    <a:pt x="52" y="323"/>
                    <a:pt x="116" y="387"/>
                    <a:pt x="168" y="439"/>
                  </a:cubicBezTo>
                  <a:lnTo>
                    <a:pt x="168" y="220"/>
                  </a:lnTo>
                  <a:cubicBezTo>
                    <a:pt x="116" y="116"/>
                    <a:pt x="52" y="65"/>
                    <a:pt x="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4"/>
            <p:cNvSpPr/>
            <p:nvPr/>
          </p:nvSpPr>
          <p:spPr>
            <a:xfrm>
              <a:off x="763000" y="1476650"/>
              <a:ext cx="34825" cy="28050"/>
            </a:xfrm>
            <a:custGeom>
              <a:avLst/>
              <a:gdLst/>
              <a:ahLst/>
              <a:cxnLst/>
              <a:rect l="l" t="t" r="r" b="b"/>
              <a:pathLst>
                <a:path w="1393" h="1122" extrusionOk="0">
                  <a:moveTo>
                    <a:pt x="0" y="0"/>
                  </a:moveTo>
                  <a:lnTo>
                    <a:pt x="52" y="1122"/>
                  </a:lnTo>
                  <a:lnTo>
                    <a:pt x="1393" y="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4"/>
            <p:cNvSpPr/>
            <p:nvPr/>
          </p:nvSpPr>
          <p:spPr>
            <a:xfrm>
              <a:off x="987375" y="1425375"/>
              <a:ext cx="53525" cy="30975"/>
            </a:xfrm>
            <a:custGeom>
              <a:avLst/>
              <a:gdLst/>
              <a:ahLst/>
              <a:cxnLst/>
              <a:rect l="l" t="t" r="r" b="b"/>
              <a:pathLst>
                <a:path w="2141" h="1239" extrusionOk="0">
                  <a:moveTo>
                    <a:pt x="1173" y="1"/>
                  </a:moveTo>
                  <a:lnTo>
                    <a:pt x="0" y="1136"/>
                  </a:lnTo>
                  <a:lnTo>
                    <a:pt x="2141" y="1239"/>
                  </a:lnTo>
                  <a:lnTo>
                    <a:pt x="2141" y="1239"/>
                  </a:lnTo>
                  <a:lnTo>
                    <a:pt x="1173" y="1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4"/>
            <p:cNvSpPr/>
            <p:nvPr/>
          </p:nvSpPr>
          <p:spPr>
            <a:xfrm>
              <a:off x="995425" y="1487275"/>
              <a:ext cx="40325" cy="37750"/>
            </a:xfrm>
            <a:custGeom>
              <a:avLst/>
              <a:gdLst/>
              <a:ahLst/>
              <a:cxnLst/>
              <a:rect l="l" t="t" r="r" b="b"/>
              <a:pathLst>
                <a:path w="1613" h="1510" extrusionOk="0">
                  <a:moveTo>
                    <a:pt x="1612" y="1"/>
                  </a:moveTo>
                  <a:lnTo>
                    <a:pt x="0" y="748"/>
                  </a:lnTo>
                  <a:lnTo>
                    <a:pt x="1341" y="1509"/>
                  </a:lnTo>
                  <a:lnTo>
                    <a:pt x="1612" y="1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4"/>
            <p:cNvSpPr/>
            <p:nvPr/>
          </p:nvSpPr>
          <p:spPr>
            <a:xfrm>
              <a:off x="1090850" y="1433450"/>
              <a:ext cx="20000" cy="14850"/>
            </a:xfrm>
            <a:custGeom>
              <a:avLst/>
              <a:gdLst/>
              <a:ahLst/>
              <a:cxnLst/>
              <a:rect l="l" t="t" r="r" b="b"/>
              <a:pathLst>
                <a:path w="800" h="594" extrusionOk="0">
                  <a:moveTo>
                    <a:pt x="323" y="0"/>
                  </a:moveTo>
                  <a:lnTo>
                    <a:pt x="0" y="593"/>
                  </a:lnTo>
                  <a:lnTo>
                    <a:pt x="800" y="593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4"/>
            <p:cNvSpPr/>
            <p:nvPr/>
          </p:nvSpPr>
          <p:spPr>
            <a:xfrm>
              <a:off x="842300" y="1535625"/>
              <a:ext cx="50950" cy="28400"/>
            </a:xfrm>
            <a:custGeom>
              <a:avLst/>
              <a:gdLst/>
              <a:ahLst/>
              <a:cxnLst/>
              <a:rect l="l" t="t" r="r" b="b"/>
              <a:pathLst>
                <a:path w="2038" h="1136" extrusionOk="0">
                  <a:moveTo>
                    <a:pt x="0" y="1"/>
                  </a:moveTo>
                  <a:cubicBezTo>
                    <a:pt x="0" y="168"/>
                    <a:pt x="52" y="323"/>
                    <a:pt x="104" y="426"/>
                  </a:cubicBezTo>
                  <a:cubicBezTo>
                    <a:pt x="111" y="435"/>
                    <a:pt x="118" y="444"/>
                    <a:pt x="125" y="452"/>
                  </a:cubicBezTo>
                  <a:lnTo>
                    <a:pt x="125" y="452"/>
                  </a:lnTo>
                  <a:cubicBezTo>
                    <a:pt x="57" y="315"/>
                    <a:pt x="13" y="163"/>
                    <a:pt x="0" y="1"/>
                  </a:cubicBezTo>
                  <a:close/>
                  <a:moveTo>
                    <a:pt x="478" y="426"/>
                  </a:moveTo>
                  <a:cubicBezTo>
                    <a:pt x="426" y="491"/>
                    <a:pt x="374" y="491"/>
                    <a:pt x="323" y="542"/>
                  </a:cubicBezTo>
                  <a:lnTo>
                    <a:pt x="271" y="542"/>
                  </a:lnTo>
                  <a:cubicBezTo>
                    <a:pt x="216" y="542"/>
                    <a:pt x="170" y="504"/>
                    <a:pt x="125" y="452"/>
                  </a:cubicBezTo>
                  <a:lnTo>
                    <a:pt x="125" y="452"/>
                  </a:lnTo>
                  <a:cubicBezTo>
                    <a:pt x="327" y="861"/>
                    <a:pt x="739" y="1135"/>
                    <a:pt x="1174" y="1135"/>
                  </a:cubicBezTo>
                  <a:lnTo>
                    <a:pt x="2038" y="1135"/>
                  </a:lnTo>
                  <a:cubicBezTo>
                    <a:pt x="1986" y="1135"/>
                    <a:pt x="1935" y="1071"/>
                    <a:pt x="1935" y="1019"/>
                  </a:cubicBezTo>
                  <a:cubicBezTo>
                    <a:pt x="1883" y="968"/>
                    <a:pt x="1935" y="865"/>
                    <a:pt x="1986" y="865"/>
                  </a:cubicBezTo>
                  <a:lnTo>
                    <a:pt x="2038" y="813"/>
                  </a:lnTo>
                  <a:lnTo>
                    <a:pt x="1174" y="813"/>
                  </a:lnTo>
                  <a:cubicBezTo>
                    <a:pt x="916" y="813"/>
                    <a:pt x="645" y="697"/>
                    <a:pt x="478" y="426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4"/>
            <p:cNvSpPr/>
            <p:nvPr/>
          </p:nvSpPr>
          <p:spPr>
            <a:xfrm>
              <a:off x="960275" y="1480500"/>
              <a:ext cx="11000" cy="55150"/>
            </a:xfrm>
            <a:custGeom>
              <a:avLst/>
              <a:gdLst/>
              <a:ahLst/>
              <a:cxnLst/>
              <a:rect l="l" t="t" r="r" b="b"/>
              <a:pathLst>
                <a:path w="440" h="2206" extrusionOk="0">
                  <a:moveTo>
                    <a:pt x="439" y="1"/>
                  </a:moveTo>
                  <a:lnTo>
                    <a:pt x="438" y="17"/>
                  </a:lnTo>
                  <a:lnTo>
                    <a:pt x="438" y="17"/>
                  </a:lnTo>
                  <a:cubicBezTo>
                    <a:pt x="439" y="12"/>
                    <a:pt x="439" y="6"/>
                    <a:pt x="439" y="1"/>
                  </a:cubicBezTo>
                  <a:close/>
                  <a:moveTo>
                    <a:pt x="438" y="17"/>
                  </a:moveTo>
                  <a:cubicBezTo>
                    <a:pt x="428" y="65"/>
                    <a:pt x="381" y="117"/>
                    <a:pt x="323" y="117"/>
                  </a:cubicBezTo>
                  <a:cubicBezTo>
                    <a:pt x="272" y="168"/>
                    <a:pt x="168" y="220"/>
                    <a:pt x="117" y="272"/>
                  </a:cubicBezTo>
                  <a:lnTo>
                    <a:pt x="1" y="1342"/>
                  </a:lnTo>
                  <a:lnTo>
                    <a:pt x="65" y="1290"/>
                  </a:lnTo>
                  <a:lnTo>
                    <a:pt x="220" y="1290"/>
                  </a:lnTo>
                  <a:cubicBezTo>
                    <a:pt x="272" y="1342"/>
                    <a:pt x="272" y="1406"/>
                    <a:pt x="272" y="1458"/>
                  </a:cubicBezTo>
                  <a:lnTo>
                    <a:pt x="220" y="2206"/>
                  </a:lnTo>
                  <a:lnTo>
                    <a:pt x="438" y="17"/>
                  </a:ln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4"/>
            <p:cNvSpPr/>
            <p:nvPr/>
          </p:nvSpPr>
          <p:spPr>
            <a:xfrm>
              <a:off x="838100" y="1477925"/>
              <a:ext cx="9375" cy="37750"/>
            </a:xfrm>
            <a:custGeom>
              <a:avLst/>
              <a:gdLst/>
              <a:ahLst/>
              <a:cxnLst/>
              <a:rect l="l" t="t" r="r" b="b"/>
              <a:pathLst>
                <a:path w="375" h="1510" extrusionOk="0">
                  <a:moveTo>
                    <a:pt x="1" y="1"/>
                  </a:moveTo>
                  <a:cubicBezTo>
                    <a:pt x="1" y="21"/>
                    <a:pt x="1" y="34"/>
                    <a:pt x="4" y="45"/>
                  </a:cubicBezTo>
                  <a:lnTo>
                    <a:pt x="4" y="45"/>
                  </a:lnTo>
                  <a:lnTo>
                    <a:pt x="1" y="1"/>
                  </a:lnTo>
                  <a:close/>
                  <a:moveTo>
                    <a:pt x="4" y="45"/>
                  </a:moveTo>
                  <a:lnTo>
                    <a:pt x="117" y="1509"/>
                  </a:lnTo>
                  <a:cubicBezTo>
                    <a:pt x="117" y="1445"/>
                    <a:pt x="117" y="1393"/>
                    <a:pt x="168" y="1342"/>
                  </a:cubicBezTo>
                  <a:cubicBezTo>
                    <a:pt x="220" y="1290"/>
                    <a:pt x="323" y="1290"/>
                    <a:pt x="375" y="1238"/>
                  </a:cubicBezTo>
                  <a:lnTo>
                    <a:pt x="272" y="52"/>
                  </a:lnTo>
                  <a:cubicBezTo>
                    <a:pt x="272" y="52"/>
                    <a:pt x="220" y="104"/>
                    <a:pt x="168" y="104"/>
                  </a:cubicBezTo>
                  <a:lnTo>
                    <a:pt x="52" y="104"/>
                  </a:lnTo>
                  <a:cubicBezTo>
                    <a:pt x="22" y="73"/>
                    <a:pt x="9" y="61"/>
                    <a:pt x="4" y="45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4"/>
            <p:cNvSpPr/>
            <p:nvPr/>
          </p:nvSpPr>
          <p:spPr>
            <a:xfrm>
              <a:off x="831350" y="1407975"/>
              <a:ext cx="9675" cy="32250"/>
            </a:xfrm>
            <a:custGeom>
              <a:avLst/>
              <a:gdLst/>
              <a:ahLst/>
              <a:cxnLst/>
              <a:rect l="l" t="t" r="r" b="b"/>
              <a:pathLst>
                <a:path w="387" h="1290" extrusionOk="0">
                  <a:moveTo>
                    <a:pt x="0" y="0"/>
                  </a:moveTo>
                  <a:lnTo>
                    <a:pt x="116" y="1290"/>
                  </a:lnTo>
                  <a:cubicBezTo>
                    <a:pt x="116" y="1238"/>
                    <a:pt x="168" y="1187"/>
                    <a:pt x="219" y="1135"/>
                  </a:cubicBezTo>
                  <a:cubicBezTo>
                    <a:pt x="271" y="1135"/>
                    <a:pt x="322" y="1084"/>
                    <a:pt x="387" y="1019"/>
                  </a:cubicBezTo>
                  <a:lnTo>
                    <a:pt x="322" y="117"/>
                  </a:lnTo>
                  <a:cubicBezTo>
                    <a:pt x="219" y="52"/>
                    <a:pt x="116" y="52"/>
                    <a:pt x="0" y="0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4"/>
            <p:cNvSpPr/>
            <p:nvPr/>
          </p:nvSpPr>
          <p:spPr>
            <a:xfrm>
              <a:off x="967050" y="1407975"/>
              <a:ext cx="9375" cy="30975"/>
            </a:xfrm>
            <a:custGeom>
              <a:avLst/>
              <a:gdLst/>
              <a:ahLst/>
              <a:cxnLst/>
              <a:rect l="l" t="t" r="r" b="b"/>
              <a:pathLst>
                <a:path w="375" h="1239" extrusionOk="0">
                  <a:moveTo>
                    <a:pt x="375" y="0"/>
                  </a:moveTo>
                  <a:cubicBezTo>
                    <a:pt x="323" y="52"/>
                    <a:pt x="220" y="52"/>
                    <a:pt x="117" y="117"/>
                  </a:cubicBezTo>
                  <a:lnTo>
                    <a:pt x="1" y="1135"/>
                  </a:lnTo>
                  <a:lnTo>
                    <a:pt x="52" y="1084"/>
                  </a:lnTo>
                  <a:lnTo>
                    <a:pt x="220" y="1084"/>
                  </a:lnTo>
                  <a:cubicBezTo>
                    <a:pt x="271" y="1135"/>
                    <a:pt x="271" y="1187"/>
                    <a:pt x="271" y="1238"/>
                  </a:cubicBezTo>
                  <a:lnTo>
                    <a:pt x="375" y="0"/>
                  </a:ln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4"/>
            <p:cNvSpPr/>
            <p:nvPr/>
          </p:nvSpPr>
          <p:spPr>
            <a:xfrm>
              <a:off x="834250" y="1414750"/>
              <a:ext cx="112850" cy="65775"/>
            </a:xfrm>
            <a:custGeom>
              <a:avLst/>
              <a:gdLst/>
              <a:ahLst/>
              <a:cxnLst/>
              <a:rect l="l" t="t" r="r" b="b"/>
              <a:pathLst>
                <a:path w="4514" h="2631" extrusionOk="0">
                  <a:moveTo>
                    <a:pt x="4513" y="0"/>
                  </a:moveTo>
                  <a:lnTo>
                    <a:pt x="4513" y="0"/>
                  </a:lnTo>
                  <a:cubicBezTo>
                    <a:pt x="4294" y="52"/>
                    <a:pt x="4139" y="52"/>
                    <a:pt x="3920" y="52"/>
                  </a:cubicBezTo>
                  <a:cubicBezTo>
                    <a:pt x="2850" y="813"/>
                    <a:pt x="1560" y="1612"/>
                    <a:pt x="426" y="2257"/>
                  </a:cubicBezTo>
                  <a:lnTo>
                    <a:pt x="322" y="1071"/>
                  </a:lnTo>
                  <a:cubicBezTo>
                    <a:pt x="748" y="864"/>
                    <a:pt x="1341" y="490"/>
                    <a:pt x="2037" y="103"/>
                  </a:cubicBezTo>
                  <a:cubicBezTo>
                    <a:pt x="1883" y="103"/>
                    <a:pt x="1663" y="52"/>
                    <a:pt x="1496" y="52"/>
                  </a:cubicBezTo>
                  <a:cubicBezTo>
                    <a:pt x="1070" y="323"/>
                    <a:pt x="593" y="593"/>
                    <a:pt x="271" y="748"/>
                  </a:cubicBezTo>
                  <a:cubicBezTo>
                    <a:pt x="206" y="813"/>
                    <a:pt x="155" y="864"/>
                    <a:pt x="103" y="864"/>
                  </a:cubicBezTo>
                  <a:cubicBezTo>
                    <a:pt x="52" y="916"/>
                    <a:pt x="0" y="967"/>
                    <a:pt x="0" y="1019"/>
                  </a:cubicBezTo>
                  <a:lnTo>
                    <a:pt x="155" y="2528"/>
                  </a:lnTo>
                  <a:cubicBezTo>
                    <a:pt x="155" y="2579"/>
                    <a:pt x="155" y="2579"/>
                    <a:pt x="206" y="2631"/>
                  </a:cubicBezTo>
                  <a:lnTo>
                    <a:pt x="322" y="2631"/>
                  </a:lnTo>
                  <a:cubicBezTo>
                    <a:pt x="374" y="2631"/>
                    <a:pt x="426" y="2579"/>
                    <a:pt x="426" y="2579"/>
                  </a:cubicBezTo>
                  <a:cubicBezTo>
                    <a:pt x="1818" y="1831"/>
                    <a:pt x="3327" y="813"/>
                    <a:pt x="451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4"/>
            <p:cNvSpPr/>
            <p:nvPr/>
          </p:nvSpPr>
          <p:spPr>
            <a:xfrm>
              <a:off x="841000" y="1435050"/>
              <a:ext cx="132850" cy="114150"/>
            </a:xfrm>
            <a:custGeom>
              <a:avLst/>
              <a:gdLst/>
              <a:ahLst/>
              <a:cxnLst/>
              <a:rect l="l" t="t" r="r" b="b"/>
              <a:pathLst>
                <a:path w="5314" h="4566" extrusionOk="0">
                  <a:moveTo>
                    <a:pt x="4991" y="426"/>
                  </a:moveTo>
                  <a:lnTo>
                    <a:pt x="4888" y="1716"/>
                  </a:lnTo>
                  <a:cubicBezTo>
                    <a:pt x="3598" y="2463"/>
                    <a:pt x="1819" y="3547"/>
                    <a:pt x="375" y="4191"/>
                  </a:cubicBezTo>
                  <a:lnTo>
                    <a:pt x="375" y="4024"/>
                  </a:lnTo>
                  <a:lnTo>
                    <a:pt x="259" y="3276"/>
                  </a:lnTo>
                  <a:cubicBezTo>
                    <a:pt x="1226" y="2734"/>
                    <a:pt x="3379" y="1445"/>
                    <a:pt x="4991" y="426"/>
                  </a:cubicBezTo>
                  <a:close/>
                  <a:moveTo>
                    <a:pt x="5094" y="1"/>
                  </a:moveTo>
                  <a:lnTo>
                    <a:pt x="5043" y="52"/>
                  </a:lnTo>
                  <a:cubicBezTo>
                    <a:pt x="3482" y="1071"/>
                    <a:pt x="1290" y="2360"/>
                    <a:pt x="259" y="2953"/>
                  </a:cubicBezTo>
                  <a:cubicBezTo>
                    <a:pt x="207" y="3005"/>
                    <a:pt x="104" y="3005"/>
                    <a:pt x="52" y="3057"/>
                  </a:cubicBezTo>
                  <a:cubicBezTo>
                    <a:pt x="1" y="3108"/>
                    <a:pt x="1" y="3160"/>
                    <a:pt x="1" y="3224"/>
                  </a:cubicBezTo>
                  <a:lnTo>
                    <a:pt x="52" y="4024"/>
                  </a:lnTo>
                  <a:cubicBezTo>
                    <a:pt x="52" y="4191"/>
                    <a:pt x="104" y="4346"/>
                    <a:pt x="156" y="4449"/>
                  </a:cubicBezTo>
                  <a:cubicBezTo>
                    <a:pt x="207" y="4514"/>
                    <a:pt x="259" y="4565"/>
                    <a:pt x="323" y="4565"/>
                  </a:cubicBezTo>
                  <a:lnTo>
                    <a:pt x="375" y="4565"/>
                  </a:lnTo>
                  <a:cubicBezTo>
                    <a:pt x="426" y="4514"/>
                    <a:pt x="478" y="4514"/>
                    <a:pt x="530" y="4449"/>
                  </a:cubicBezTo>
                  <a:cubicBezTo>
                    <a:pt x="1871" y="3805"/>
                    <a:pt x="3598" y="2837"/>
                    <a:pt x="4888" y="2090"/>
                  </a:cubicBezTo>
                  <a:cubicBezTo>
                    <a:pt x="4939" y="2038"/>
                    <a:pt x="5043" y="1986"/>
                    <a:pt x="5094" y="1935"/>
                  </a:cubicBezTo>
                  <a:cubicBezTo>
                    <a:pt x="5159" y="1935"/>
                    <a:pt x="5210" y="1870"/>
                    <a:pt x="5210" y="1819"/>
                  </a:cubicBezTo>
                  <a:lnTo>
                    <a:pt x="5313" y="155"/>
                  </a:lnTo>
                  <a:cubicBezTo>
                    <a:pt x="5313" y="104"/>
                    <a:pt x="5313" y="52"/>
                    <a:pt x="5262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4"/>
            <p:cNvSpPr/>
            <p:nvPr/>
          </p:nvSpPr>
          <p:spPr>
            <a:xfrm>
              <a:off x="889375" y="1512750"/>
              <a:ext cx="77700" cy="51275"/>
            </a:xfrm>
            <a:custGeom>
              <a:avLst/>
              <a:gdLst/>
              <a:ahLst/>
              <a:cxnLst/>
              <a:rect l="l" t="t" r="r" b="b"/>
              <a:pathLst>
                <a:path w="3108" h="2051" extrusionOk="0">
                  <a:moveTo>
                    <a:pt x="2837" y="439"/>
                  </a:moveTo>
                  <a:lnTo>
                    <a:pt x="2785" y="916"/>
                  </a:lnTo>
                  <a:cubicBezTo>
                    <a:pt x="2734" y="1406"/>
                    <a:pt x="2360" y="1728"/>
                    <a:pt x="1870" y="1728"/>
                  </a:cubicBezTo>
                  <a:lnTo>
                    <a:pt x="696" y="1728"/>
                  </a:lnTo>
                  <a:cubicBezTo>
                    <a:pt x="1444" y="1290"/>
                    <a:pt x="2192" y="813"/>
                    <a:pt x="2837" y="439"/>
                  </a:cubicBezTo>
                  <a:close/>
                  <a:moveTo>
                    <a:pt x="2901" y="0"/>
                  </a:moveTo>
                  <a:cubicBezTo>
                    <a:pt x="2901" y="52"/>
                    <a:pt x="2837" y="52"/>
                    <a:pt x="2837" y="52"/>
                  </a:cubicBezTo>
                  <a:cubicBezTo>
                    <a:pt x="2089" y="542"/>
                    <a:pt x="1070" y="1187"/>
                    <a:pt x="155" y="1728"/>
                  </a:cubicBezTo>
                  <a:lnTo>
                    <a:pt x="103" y="1780"/>
                  </a:lnTo>
                  <a:cubicBezTo>
                    <a:pt x="52" y="1780"/>
                    <a:pt x="0" y="1883"/>
                    <a:pt x="52" y="1934"/>
                  </a:cubicBezTo>
                  <a:cubicBezTo>
                    <a:pt x="52" y="1986"/>
                    <a:pt x="103" y="2050"/>
                    <a:pt x="155" y="2050"/>
                  </a:cubicBezTo>
                  <a:lnTo>
                    <a:pt x="1870" y="2050"/>
                  </a:lnTo>
                  <a:cubicBezTo>
                    <a:pt x="2515" y="2050"/>
                    <a:pt x="3004" y="1560"/>
                    <a:pt x="3056" y="916"/>
                  </a:cubicBezTo>
                  <a:lnTo>
                    <a:pt x="3108" y="168"/>
                  </a:lnTo>
                  <a:cubicBezTo>
                    <a:pt x="3108" y="116"/>
                    <a:pt x="3108" y="52"/>
                    <a:pt x="305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4"/>
            <p:cNvSpPr/>
            <p:nvPr/>
          </p:nvSpPr>
          <p:spPr>
            <a:xfrm>
              <a:off x="986075" y="1359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4"/>
            <p:cNvSpPr/>
            <p:nvPr/>
          </p:nvSpPr>
          <p:spPr>
            <a:xfrm>
              <a:off x="822000" y="1359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4"/>
            <p:cNvSpPr/>
            <p:nvPr/>
          </p:nvSpPr>
          <p:spPr>
            <a:xfrm>
              <a:off x="816825" y="1360900"/>
              <a:ext cx="175725" cy="56450"/>
            </a:xfrm>
            <a:custGeom>
              <a:avLst/>
              <a:gdLst/>
              <a:ahLst/>
              <a:cxnLst/>
              <a:rect l="l" t="t" r="r" b="b"/>
              <a:pathLst>
                <a:path w="7029" h="2258" extrusionOk="0">
                  <a:moveTo>
                    <a:pt x="6822" y="1"/>
                  </a:moveTo>
                  <a:cubicBezTo>
                    <a:pt x="6822" y="65"/>
                    <a:pt x="6874" y="117"/>
                    <a:pt x="6874" y="220"/>
                  </a:cubicBezTo>
                  <a:cubicBezTo>
                    <a:pt x="6874" y="323"/>
                    <a:pt x="6822" y="439"/>
                    <a:pt x="6706" y="491"/>
                  </a:cubicBezTo>
                  <a:lnTo>
                    <a:pt x="6706" y="542"/>
                  </a:lnTo>
                  <a:lnTo>
                    <a:pt x="6706" y="1290"/>
                  </a:lnTo>
                  <a:cubicBezTo>
                    <a:pt x="6706" y="1561"/>
                    <a:pt x="5636" y="2000"/>
                    <a:pt x="3482" y="2000"/>
                  </a:cubicBezTo>
                  <a:cubicBezTo>
                    <a:pt x="1393" y="2000"/>
                    <a:pt x="259" y="1561"/>
                    <a:pt x="259" y="1290"/>
                  </a:cubicBezTo>
                  <a:lnTo>
                    <a:pt x="259" y="542"/>
                  </a:lnTo>
                  <a:lnTo>
                    <a:pt x="259" y="491"/>
                  </a:lnTo>
                  <a:cubicBezTo>
                    <a:pt x="156" y="439"/>
                    <a:pt x="104" y="323"/>
                    <a:pt x="104" y="220"/>
                  </a:cubicBezTo>
                  <a:cubicBezTo>
                    <a:pt x="104" y="117"/>
                    <a:pt x="156" y="65"/>
                    <a:pt x="207" y="1"/>
                  </a:cubicBezTo>
                  <a:lnTo>
                    <a:pt x="207" y="1"/>
                  </a:lnTo>
                  <a:cubicBezTo>
                    <a:pt x="52" y="168"/>
                    <a:pt x="1" y="388"/>
                    <a:pt x="1" y="542"/>
                  </a:cubicBezTo>
                  <a:lnTo>
                    <a:pt x="1" y="1290"/>
                  </a:lnTo>
                  <a:cubicBezTo>
                    <a:pt x="1" y="1561"/>
                    <a:pt x="207" y="1729"/>
                    <a:pt x="581" y="1883"/>
                  </a:cubicBezTo>
                  <a:cubicBezTo>
                    <a:pt x="697" y="1935"/>
                    <a:pt x="800" y="1935"/>
                    <a:pt x="903" y="2000"/>
                  </a:cubicBezTo>
                  <a:cubicBezTo>
                    <a:pt x="1290" y="2103"/>
                    <a:pt x="1716" y="2154"/>
                    <a:pt x="2193" y="2206"/>
                  </a:cubicBezTo>
                  <a:cubicBezTo>
                    <a:pt x="2360" y="2206"/>
                    <a:pt x="2580" y="2257"/>
                    <a:pt x="2734" y="2257"/>
                  </a:cubicBezTo>
                  <a:lnTo>
                    <a:pt x="3482" y="2257"/>
                  </a:lnTo>
                  <a:cubicBezTo>
                    <a:pt x="3869" y="2257"/>
                    <a:pt x="4243" y="2257"/>
                    <a:pt x="4617" y="2206"/>
                  </a:cubicBezTo>
                  <a:cubicBezTo>
                    <a:pt x="4836" y="2206"/>
                    <a:pt x="4991" y="2206"/>
                    <a:pt x="5210" y="2154"/>
                  </a:cubicBezTo>
                  <a:cubicBezTo>
                    <a:pt x="5533" y="2103"/>
                    <a:pt x="5855" y="2051"/>
                    <a:pt x="6126" y="2000"/>
                  </a:cubicBezTo>
                  <a:cubicBezTo>
                    <a:pt x="6229" y="1935"/>
                    <a:pt x="6332" y="1935"/>
                    <a:pt x="6384" y="1883"/>
                  </a:cubicBezTo>
                  <a:cubicBezTo>
                    <a:pt x="6770" y="1729"/>
                    <a:pt x="7028" y="1561"/>
                    <a:pt x="7028" y="1290"/>
                  </a:cubicBezTo>
                  <a:lnTo>
                    <a:pt x="7028" y="542"/>
                  </a:lnTo>
                  <a:cubicBezTo>
                    <a:pt x="7028" y="388"/>
                    <a:pt x="6925" y="168"/>
                    <a:pt x="6822" y="1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4"/>
            <p:cNvSpPr/>
            <p:nvPr/>
          </p:nvSpPr>
          <p:spPr>
            <a:xfrm>
              <a:off x="819400" y="1343500"/>
              <a:ext cx="169275" cy="45800"/>
            </a:xfrm>
            <a:custGeom>
              <a:avLst/>
              <a:gdLst/>
              <a:ahLst/>
              <a:cxnLst/>
              <a:rect l="l" t="t" r="r" b="b"/>
              <a:pathLst>
                <a:path w="6771" h="1832" extrusionOk="0">
                  <a:moveTo>
                    <a:pt x="2735" y="1"/>
                  </a:moveTo>
                  <a:cubicBezTo>
                    <a:pt x="2735" y="117"/>
                    <a:pt x="2799" y="220"/>
                    <a:pt x="2799" y="271"/>
                  </a:cubicBezTo>
                  <a:lnTo>
                    <a:pt x="3379" y="271"/>
                  </a:lnTo>
                  <a:cubicBezTo>
                    <a:pt x="5378" y="271"/>
                    <a:pt x="6500" y="697"/>
                    <a:pt x="6500" y="916"/>
                  </a:cubicBezTo>
                  <a:cubicBezTo>
                    <a:pt x="6500" y="1135"/>
                    <a:pt x="5378" y="1509"/>
                    <a:pt x="3379" y="1509"/>
                  </a:cubicBezTo>
                  <a:cubicBezTo>
                    <a:pt x="1394" y="1509"/>
                    <a:pt x="323" y="1135"/>
                    <a:pt x="323" y="916"/>
                  </a:cubicBezTo>
                  <a:cubicBezTo>
                    <a:pt x="323" y="761"/>
                    <a:pt x="800" y="542"/>
                    <a:pt x="1767" y="374"/>
                  </a:cubicBezTo>
                  <a:lnTo>
                    <a:pt x="1767" y="117"/>
                  </a:lnTo>
                  <a:cubicBezTo>
                    <a:pt x="968" y="220"/>
                    <a:pt x="375" y="374"/>
                    <a:pt x="104" y="645"/>
                  </a:cubicBezTo>
                  <a:lnTo>
                    <a:pt x="104" y="697"/>
                  </a:lnTo>
                  <a:cubicBezTo>
                    <a:pt x="53" y="761"/>
                    <a:pt x="1" y="813"/>
                    <a:pt x="1" y="916"/>
                  </a:cubicBezTo>
                  <a:cubicBezTo>
                    <a:pt x="1" y="1019"/>
                    <a:pt x="53" y="1135"/>
                    <a:pt x="156" y="1187"/>
                  </a:cubicBezTo>
                  <a:cubicBezTo>
                    <a:pt x="646" y="1612"/>
                    <a:pt x="2038" y="1832"/>
                    <a:pt x="3379" y="1832"/>
                  </a:cubicBezTo>
                  <a:cubicBezTo>
                    <a:pt x="4733" y="1832"/>
                    <a:pt x="6177" y="1612"/>
                    <a:pt x="6603" y="1187"/>
                  </a:cubicBezTo>
                  <a:cubicBezTo>
                    <a:pt x="6719" y="1135"/>
                    <a:pt x="6771" y="1019"/>
                    <a:pt x="6771" y="916"/>
                  </a:cubicBezTo>
                  <a:cubicBezTo>
                    <a:pt x="6771" y="813"/>
                    <a:pt x="6719" y="761"/>
                    <a:pt x="6719" y="697"/>
                  </a:cubicBezTo>
                  <a:lnTo>
                    <a:pt x="6667" y="645"/>
                  </a:lnTo>
                  <a:cubicBezTo>
                    <a:pt x="6229" y="220"/>
                    <a:pt x="4785" y="1"/>
                    <a:pt x="3379" y="1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4"/>
            <p:cNvSpPr/>
            <p:nvPr/>
          </p:nvSpPr>
          <p:spPr>
            <a:xfrm>
              <a:off x="808775" y="1322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4"/>
            <p:cNvSpPr/>
            <p:nvPr/>
          </p:nvSpPr>
          <p:spPr>
            <a:xfrm>
              <a:off x="804575" y="1281825"/>
              <a:ext cx="84825" cy="84600"/>
            </a:xfrm>
            <a:custGeom>
              <a:avLst/>
              <a:gdLst/>
              <a:ahLst/>
              <a:cxnLst/>
              <a:rect l="l" t="t" r="r" b="b"/>
              <a:pathLst>
                <a:path w="3393" h="3384" extrusionOk="0">
                  <a:moveTo>
                    <a:pt x="2299" y="0"/>
                  </a:moveTo>
                  <a:cubicBezTo>
                    <a:pt x="2056" y="0"/>
                    <a:pt x="1720" y="93"/>
                    <a:pt x="1187" y="263"/>
                  </a:cubicBezTo>
                  <a:lnTo>
                    <a:pt x="1" y="649"/>
                  </a:lnTo>
                  <a:cubicBezTo>
                    <a:pt x="104" y="649"/>
                    <a:pt x="168" y="649"/>
                    <a:pt x="220" y="701"/>
                  </a:cubicBezTo>
                  <a:cubicBezTo>
                    <a:pt x="272" y="701"/>
                    <a:pt x="323" y="753"/>
                    <a:pt x="375" y="804"/>
                  </a:cubicBezTo>
                  <a:lnTo>
                    <a:pt x="1290" y="533"/>
                  </a:lnTo>
                  <a:cubicBezTo>
                    <a:pt x="1813" y="385"/>
                    <a:pt x="2105" y="316"/>
                    <a:pt x="2296" y="316"/>
                  </a:cubicBezTo>
                  <a:cubicBezTo>
                    <a:pt x="2519" y="316"/>
                    <a:pt x="2601" y="411"/>
                    <a:pt x="2747" y="585"/>
                  </a:cubicBezTo>
                  <a:cubicBezTo>
                    <a:pt x="2954" y="856"/>
                    <a:pt x="3070" y="2197"/>
                    <a:pt x="3121" y="3061"/>
                  </a:cubicBezTo>
                  <a:cubicBezTo>
                    <a:pt x="2902" y="3112"/>
                    <a:pt x="2799" y="3112"/>
                    <a:pt x="2683" y="3112"/>
                  </a:cubicBezTo>
                  <a:cubicBezTo>
                    <a:pt x="2683" y="2906"/>
                    <a:pt x="2631" y="2416"/>
                    <a:pt x="2580" y="1990"/>
                  </a:cubicBezTo>
                  <a:cubicBezTo>
                    <a:pt x="2481" y="1422"/>
                    <a:pt x="2370" y="853"/>
                    <a:pt x="2031" y="853"/>
                  </a:cubicBezTo>
                  <a:cubicBezTo>
                    <a:pt x="2017" y="853"/>
                    <a:pt x="2002" y="854"/>
                    <a:pt x="1987" y="856"/>
                  </a:cubicBezTo>
                  <a:cubicBezTo>
                    <a:pt x="1832" y="856"/>
                    <a:pt x="1019" y="1075"/>
                    <a:pt x="491" y="1230"/>
                  </a:cubicBezTo>
                  <a:lnTo>
                    <a:pt x="491" y="1397"/>
                  </a:lnTo>
                  <a:cubicBezTo>
                    <a:pt x="491" y="1500"/>
                    <a:pt x="426" y="1552"/>
                    <a:pt x="323" y="1617"/>
                  </a:cubicBezTo>
                  <a:cubicBezTo>
                    <a:pt x="968" y="1397"/>
                    <a:pt x="1883" y="1127"/>
                    <a:pt x="2038" y="1127"/>
                  </a:cubicBezTo>
                  <a:cubicBezTo>
                    <a:pt x="2038" y="1127"/>
                    <a:pt x="2154" y="1178"/>
                    <a:pt x="2257" y="2042"/>
                  </a:cubicBezTo>
                  <a:cubicBezTo>
                    <a:pt x="2309" y="2197"/>
                    <a:pt x="2309" y="2416"/>
                    <a:pt x="2360" y="2584"/>
                  </a:cubicBezTo>
                  <a:lnTo>
                    <a:pt x="2360" y="2841"/>
                  </a:lnTo>
                  <a:cubicBezTo>
                    <a:pt x="2425" y="3061"/>
                    <a:pt x="2425" y="3228"/>
                    <a:pt x="2425" y="3228"/>
                  </a:cubicBezTo>
                  <a:cubicBezTo>
                    <a:pt x="2425" y="3280"/>
                    <a:pt x="2477" y="3280"/>
                    <a:pt x="2477" y="3331"/>
                  </a:cubicBezTo>
                  <a:cubicBezTo>
                    <a:pt x="2528" y="3331"/>
                    <a:pt x="2631" y="3383"/>
                    <a:pt x="2850" y="3383"/>
                  </a:cubicBezTo>
                  <a:cubicBezTo>
                    <a:pt x="2954" y="3383"/>
                    <a:pt x="3121" y="3383"/>
                    <a:pt x="3276" y="3331"/>
                  </a:cubicBezTo>
                  <a:cubicBezTo>
                    <a:pt x="3328" y="3280"/>
                    <a:pt x="3392" y="3228"/>
                    <a:pt x="3392" y="3164"/>
                  </a:cubicBezTo>
                  <a:lnTo>
                    <a:pt x="3392" y="2738"/>
                  </a:lnTo>
                  <a:cubicBezTo>
                    <a:pt x="3392" y="2687"/>
                    <a:pt x="3328" y="2584"/>
                    <a:pt x="3328" y="2468"/>
                  </a:cubicBezTo>
                  <a:cubicBezTo>
                    <a:pt x="3276" y="1771"/>
                    <a:pt x="3173" y="701"/>
                    <a:pt x="2954" y="430"/>
                  </a:cubicBezTo>
                  <a:cubicBezTo>
                    <a:pt x="2749" y="134"/>
                    <a:pt x="2591" y="0"/>
                    <a:pt x="2299" y="0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4"/>
            <p:cNvSpPr/>
            <p:nvPr/>
          </p:nvSpPr>
          <p:spPr>
            <a:xfrm>
              <a:off x="799100" y="1298050"/>
              <a:ext cx="17750" cy="24200"/>
            </a:xfrm>
            <a:custGeom>
              <a:avLst/>
              <a:gdLst/>
              <a:ahLst/>
              <a:cxnLst/>
              <a:rect l="l" t="t" r="r" b="b"/>
              <a:pathLst>
                <a:path w="710" h="968" extrusionOk="0">
                  <a:moveTo>
                    <a:pt x="323" y="258"/>
                  </a:moveTo>
                  <a:cubicBezTo>
                    <a:pt x="323" y="323"/>
                    <a:pt x="387" y="374"/>
                    <a:pt x="439" y="478"/>
                  </a:cubicBezTo>
                  <a:lnTo>
                    <a:pt x="439" y="697"/>
                  </a:lnTo>
                  <a:cubicBezTo>
                    <a:pt x="387" y="645"/>
                    <a:pt x="323" y="581"/>
                    <a:pt x="323" y="478"/>
                  </a:cubicBezTo>
                  <a:cubicBezTo>
                    <a:pt x="271" y="374"/>
                    <a:pt x="271" y="323"/>
                    <a:pt x="323" y="258"/>
                  </a:cubicBezTo>
                  <a:close/>
                  <a:moveTo>
                    <a:pt x="168" y="0"/>
                  </a:moveTo>
                  <a:cubicBezTo>
                    <a:pt x="117" y="52"/>
                    <a:pt x="65" y="155"/>
                    <a:pt x="1" y="258"/>
                  </a:cubicBezTo>
                  <a:lnTo>
                    <a:pt x="1" y="581"/>
                  </a:lnTo>
                  <a:cubicBezTo>
                    <a:pt x="65" y="697"/>
                    <a:pt x="117" y="800"/>
                    <a:pt x="168" y="851"/>
                  </a:cubicBezTo>
                  <a:cubicBezTo>
                    <a:pt x="271" y="968"/>
                    <a:pt x="323" y="968"/>
                    <a:pt x="387" y="968"/>
                  </a:cubicBezTo>
                  <a:lnTo>
                    <a:pt x="542" y="968"/>
                  </a:lnTo>
                  <a:cubicBezTo>
                    <a:pt x="645" y="903"/>
                    <a:pt x="710" y="851"/>
                    <a:pt x="710" y="748"/>
                  </a:cubicBezTo>
                  <a:lnTo>
                    <a:pt x="710" y="581"/>
                  </a:lnTo>
                  <a:lnTo>
                    <a:pt x="710" y="426"/>
                  </a:lnTo>
                  <a:cubicBezTo>
                    <a:pt x="645" y="323"/>
                    <a:pt x="645" y="258"/>
                    <a:pt x="594" y="155"/>
                  </a:cubicBezTo>
                  <a:cubicBezTo>
                    <a:pt x="542" y="104"/>
                    <a:pt x="491" y="52"/>
                    <a:pt x="439" y="52"/>
                  </a:cubicBezTo>
                  <a:cubicBezTo>
                    <a:pt x="387" y="0"/>
                    <a:pt x="323" y="0"/>
                    <a:pt x="220" y="0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4"/>
            <p:cNvSpPr/>
            <p:nvPr/>
          </p:nvSpPr>
          <p:spPr>
            <a:xfrm>
              <a:off x="754950" y="1468000"/>
              <a:ext cx="55125" cy="46050"/>
            </a:xfrm>
            <a:custGeom>
              <a:avLst/>
              <a:gdLst/>
              <a:ahLst/>
              <a:cxnLst/>
              <a:rect l="l" t="t" r="r" b="b"/>
              <a:pathLst>
                <a:path w="2205" h="1842" extrusionOk="0">
                  <a:moveTo>
                    <a:pt x="322" y="346"/>
                  </a:moveTo>
                  <a:lnTo>
                    <a:pt x="1715" y="720"/>
                  </a:lnTo>
                  <a:lnTo>
                    <a:pt x="374" y="1468"/>
                  </a:lnTo>
                  <a:lnTo>
                    <a:pt x="322" y="346"/>
                  </a:lnTo>
                  <a:close/>
                  <a:moveTo>
                    <a:pt x="139" y="1"/>
                  </a:moveTo>
                  <a:cubicBezTo>
                    <a:pt x="120" y="1"/>
                    <a:pt x="86" y="24"/>
                    <a:pt x="52" y="24"/>
                  </a:cubicBezTo>
                  <a:cubicBezTo>
                    <a:pt x="0" y="75"/>
                    <a:pt x="0" y="127"/>
                    <a:pt x="0" y="127"/>
                  </a:cubicBezTo>
                  <a:lnTo>
                    <a:pt x="103" y="1739"/>
                  </a:lnTo>
                  <a:cubicBezTo>
                    <a:pt x="103" y="1790"/>
                    <a:pt x="155" y="1790"/>
                    <a:pt x="219" y="1842"/>
                  </a:cubicBezTo>
                  <a:lnTo>
                    <a:pt x="322" y="1842"/>
                  </a:lnTo>
                  <a:lnTo>
                    <a:pt x="2153" y="823"/>
                  </a:lnTo>
                  <a:cubicBezTo>
                    <a:pt x="2205" y="772"/>
                    <a:pt x="2205" y="720"/>
                    <a:pt x="2205" y="668"/>
                  </a:cubicBezTo>
                  <a:cubicBezTo>
                    <a:pt x="2205" y="617"/>
                    <a:pt x="2153" y="552"/>
                    <a:pt x="2089" y="552"/>
                  </a:cubicBezTo>
                  <a:lnTo>
                    <a:pt x="155" y="24"/>
                  </a:lnTo>
                  <a:cubicBezTo>
                    <a:pt x="155" y="6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4"/>
            <p:cNvSpPr/>
            <p:nvPr/>
          </p:nvSpPr>
          <p:spPr>
            <a:xfrm>
              <a:off x="973825" y="1417325"/>
              <a:ext cx="78025" cy="47100"/>
            </a:xfrm>
            <a:custGeom>
              <a:avLst/>
              <a:gdLst/>
              <a:ahLst/>
              <a:cxnLst/>
              <a:rect l="l" t="t" r="r" b="b"/>
              <a:pathLst>
                <a:path w="3121" h="1884" extrusionOk="0">
                  <a:moveTo>
                    <a:pt x="1715" y="323"/>
                  </a:moveTo>
                  <a:lnTo>
                    <a:pt x="2683" y="1561"/>
                  </a:lnTo>
                  <a:lnTo>
                    <a:pt x="2683" y="1561"/>
                  </a:lnTo>
                  <a:lnTo>
                    <a:pt x="542" y="1458"/>
                  </a:lnTo>
                  <a:lnTo>
                    <a:pt x="1715" y="323"/>
                  </a:lnTo>
                  <a:close/>
                  <a:moveTo>
                    <a:pt x="1780" y="0"/>
                  </a:moveTo>
                  <a:cubicBezTo>
                    <a:pt x="1715" y="0"/>
                    <a:pt x="1715" y="0"/>
                    <a:pt x="1664" y="65"/>
                  </a:cubicBezTo>
                  <a:lnTo>
                    <a:pt x="52" y="1458"/>
                  </a:lnTo>
                  <a:cubicBezTo>
                    <a:pt x="0" y="1509"/>
                    <a:pt x="0" y="1561"/>
                    <a:pt x="0" y="1612"/>
                  </a:cubicBezTo>
                  <a:cubicBezTo>
                    <a:pt x="52" y="1677"/>
                    <a:pt x="104" y="1728"/>
                    <a:pt x="168" y="1728"/>
                  </a:cubicBezTo>
                  <a:lnTo>
                    <a:pt x="2953" y="1883"/>
                  </a:lnTo>
                  <a:lnTo>
                    <a:pt x="3005" y="1883"/>
                  </a:lnTo>
                  <a:cubicBezTo>
                    <a:pt x="3069" y="1883"/>
                    <a:pt x="3069" y="1831"/>
                    <a:pt x="3121" y="1780"/>
                  </a:cubicBezTo>
                  <a:lnTo>
                    <a:pt x="3121" y="1612"/>
                  </a:lnTo>
                  <a:lnTo>
                    <a:pt x="1883" y="65"/>
                  </a:lnTo>
                  <a:cubicBezTo>
                    <a:pt x="1831" y="0"/>
                    <a:pt x="1831" y="0"/>
                    <a:pt x="1780" y="0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4"/>
            <p:cNvSpPr/>
            <p:nvPr/>
          </p:nvSpPr>
          <p:spPr>
            <a:xfrm>
              <a:off x="983175" y="1478250"/>
              <a:ext cx="60625" cy="56125"/>
            </a:xfrm>
            <a:custGeom>
              <a:avLst/>
              <a:gdLst/>
              <a:ahLst/>
              <a:cxnLst/>
              <a:rect l="l" t="t" r="r" b="b"/>
              <a:pathLst>
                <a:path w="2425" h="2245" extrusionOk="0">
                  <a:moveTo>
                    <a:pt x="2102" y="362"/>
                  </a:moveTo>
                  <a:lnTo>
                    <a:pt x="1831" y="1870"/>
                  </a:lnTo>
                  <a:lnTo>
                    <a:pt x="490" y="1109"/>
                  </a:lnTo>
                  <a:lnTo>
                    <a:pt x="2102" y="362"/>
                  </a:lnTo>
                  <a:close/>
                  <a:moveTo>
                    <a:pt x="2284" y="0"/>
                  </a:moveTo>
                  <a:cubicBezTo>
                    <a:pt x="2257" y="0"/>
                    <a:pt x="2231" y="13"/>
                    <a:pt x="2205" y="39"/>
                  </a:cubicBezTo>
                  <a:lnTo>
                    <a:pt x="116" y="955"/>
                  </a:lnTo>
                  <a:cubicBezTo>
                    <a:pt x="52" y="955"/>
                    <a:pt x="0" y="1006"/>
                    <a:pt x="0" y="1058"/>
                  </a:cubicBezTo>
                  <a:cubicBezTo>
                    <a:pt x="0" y="1109"/>
                    <a:pt x="52" y="1174"/>
                    <a:pt x="116" y="1225"/>
                  </a:cubicBezTo>
                  <a:lnTo>
                    <a:pt x="1883" y="2244"/>
                  </a:lnTo>
                  <a:lnTo>
                    <a:pt x="2051" y="2244"/>
                  </a:lnTo>
                  <a:cubicBezTo>
                    <a:pt x="2102" y="2193"/>
                    <a:pt x="2102" y="2193"/>
                    <a:pt x="2102" y="2141"/>
                  </a:cubicBezTo>
                  <a:lnTo>
                    <a:pt x="2425" y="142"/>
                  </a:lnTo>
                  <a:cubicBezTo>
                    <a:pt x="2425" y="91"/>
                    <a:pt x="2373" y="39"/>
                    <a:pt x="2373" y="39"/>
                  </a:cubicBezTo>
                  <a:cubicBezTo>
                    <a:pt x="2341" y="13"/>
                    <a:pt x="2312" y="0"/>
                    <a:pt x="2284" y="0"/>
                  </a:cubicBezTo>
                  <a:close/>
                </a:path>
              </a:pathLst>
            </a:custGeom>
            <a:solidFill>
              <a:srgbClr val="242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4"/>
            <p:cNvSpPr/>
            <p:nvPr/>
          </p:nvSpPr>
          <p:spPr>
            <a:xfrm>
              <a:off x="1544725" y="622225"/>
              <a:ext cx="148975" cy="88825"/>
            </a:xfrm>
            <a:custGeom>
              <a:avLst/>
              <a:gdLst/>
              <a:ahLst/>
              <a:cxnLst/>
              <a:rect l="l" t="t" r="r" b="b"/>
              <a:pathLst>
                <a:path w="5959" h="3553" extrusionOk="0">
                  <a:moveTo>
                    <a:pt x="220" y="380"/>
                  </a:moveTo>
                  <a:lnTo>
                    <a:pt x="697" y="535"/>
                  </a:lnTo>
                  <a:lnTo>
                    <a:pt x="697" y="754"/>
                  </a:lnTo>
                  <a:lnTo>
                    <a:pt x="426" y="651"/>
                  </a:lnTo>
                  <a:lnTo>
                    <a:pt x="220" y="600"/>
                  </a:lnTo>
                  <a:lnTo>
                    <a:pt x="220" y="380"/>
                  </a:lnTo>
                  <a:close/>
                  <a:moveTo>
                    <a:pt x="865" y="600"/>
                  </a:moveTo>
                  <a:lnTo>
                    <a:pt x="1239" y="703"/>
                  </a:lnTo>
                  <a:lnTo>
                    <a:pt x="1239" y="922"/>
                  </a:lnTo>
                  <a:lnTo>
                    <a:pt x="865" y="806"/>
                  </a:lnTo>
                  <a:lnTo>
                    <a:pt x="865" y="600"/>
                  </a:lnTo>
                  <a:close/>
                  <a:moveTo>
                    <a:pt x="323" y="754"/>
                  </a:moveTo>
                  <a:lnTo>
                    <a:pt x="323" y="973"/>
                  </a:lnTo>
                  <a:lnTo>
                    <a:pt x="220" y="973"/>
                  </a:lnTo>
                  <a:lnTo>
                    <a:pt x="220" y="754"/>
                  </a:lnTo>
                  <a:close/>
                  <a:moveTo>
                    <a:pt x="478" y="806"/>
                  </a:moveTo>
                  <a:lnTo>
                    <a:pt x="865" y="973"/>
                  </a:lnTo>
                  <a:lnTo>
                    <a:pt x="865" y="1128"/>
                  </a:lnTo>
                  <a:lnTo>
                    <a:pt x="478" y="1025"/>
                  </a:lnTo>
                  <a:lnTo>
                    <a:pt x="478" y="806"/>
                  </a:lnTo>
                  <a:close/>
                  <a:moveTo>
                    <a:pt x="4295" y="161"/>
                  </a:moveTo>
                  <a:cubicBezTo>
                    <a:pt x="4295" y="161"/>
                    <a:pt x="4295" y="213"/>
                    <a:pt x="4346" y="213"/>
                  </a:cubicBezTo>
                  <a:cubicBezTo>
                    <a:pt x="4295" y="277"/>
                    <a:pt x="4243" y="329"/>
                    <a:pt x="4243" y="432"/>
                  </a:cubicBezTo>
                  <a:cubicBezTo>
                    <a:pt x="4243" y="535"/>
                    <a:pt x="4411" y="703"/>
                    <a:pt x="4514" y="703"/>
                  </a:cubicBezTo>
                  <a:lnTo>
                    <a:pt x="4565" y="703"/>
                  </a:lnTo>
                  <a:cubicBezTo>
                    <a:pt x="4617" y="806"/>
                    <a:pt x="4669" y="922"/>
                    <a:pt x="4733" y="1025"/>
                  </a:cubicBezTo>
                  <a:cubicBezTo>
                    <a:pt x="4733" y="1077"/>
                    <a:pt x="4733" y="1128"/>
                    <a:pt x="4669" y="1128"/>
                  </a:cubicBezTo>
                  <a:cubicBezTo>
                    <a:pt x="4669" y="1128"/>
                    <a:pt x="4643" y="1141"/>
                    <a:pt x="4557" y="1141"/>
                  </a:cubicBezTo>
                  <a:cubicBezTo>
                    <a:pt x="4472" y="1141"/>
                    <a:pt x="4327" y="1128"/>
                    <a:pt x="4088" y="1077"/>
                  </a:cubicBezTo>
                  <a:cubicBezTo>
                    <a:pt x="3701" y="922"/>
                    <a:pt x="3650" y="857"/>
                    <a:pt x="3650" y="806"/>
                  </a:cubicBezTo>
                  <a:cubicBezTo>
                    <a:pt x="3650" y="754"/>
                    <a:pt x="3650" y="754"/>
                    <a:pt x="3701" y="703"/>
                  </a:cubicBezTo>
                  <a:cubicBezTo>
                    <a:pt x="3766" y="651"/>
                    <a:pt x="3818" y="600"/>
                    <a:pt x="3869" y="535"/>
                  </a:cubicBezTo>
                  <a:cubicBezTo>
                    <a:pt x="4024" y="380"/>
                    <a:pt x="4191" y="161"/>
                    <a:pt x="4295" y="161"/>
                  </a:cubicBezTo>
                  <a:close/>
                  <a:moveTo>
                    <a:pt x="1019" y="973"/>
                  </a:moveTo>
                  <a:lnTo>
                    <a:pt x="1239" y="1077"/>
                  </a:lnTo>
                  <a:lnTo>
                    <a:pt x="1239" y="1296"/>
                  </a:lnTo>
                  <a:lnTo>
                    <a:pt x="1019" y="1180"/>
                  </a:lnTo>
                  <a:lnTo>
                    <a:pt x="1019" y="973"/>
                  </a:lnTo>
                  <a:close/>
                  <a:moveTo>
                    <a:pt x="2477" y="1128"/>
                  </a:moveTo>
                  <a:lnTo>
                    <a:pt x="2954" y="1244"/>
                  </a:lnTo>
                  <a:lnTo>
                    <a:pt x="2954" y="1399"/>
                  </a:lnTo>
                  <a:lnTo>
                    <a:pt x="2683" y="1347"/>
                  </a:lnTo>
                  <a:lnTo>
                    <a:pt x="2477" y="1296"/>
                  </a:lnTo>
                  <a:lnTo>
                    <a:pt x="2477" y="1128"/>
                  </a:lnTo>
                  <a:close/>
                  <a:moveTo>
                    <a:pt x="220" y="1077"/>
                  </a:moveTo>
                  <a:lnTo>
                    <a:pt x="594" y="1244"/>
                  </a:lnTo>
                  <a:lnTo>
                    <a:pt x="594" y="1451"/>
                  </a:lnTo>
                  <a:lnTo>
                    <a:pt x="220" y="1296"/>
                  </a:lnTo>
                  <a:lnTo>
                    <a:pt x="220" y="1077"/>
                  </a:lnTo>
                  <a:close/>
                  <a:moveTo>
                    <a:pt x="3921" y="1180"/>
                  </a:moveTo>
                  <a:cubicBezTo>
                    <a:pt x="3921" y="1180"/>
                    <a:pt x="3972" y="1244"/>
                    <a:pt x="4024" y="1244"/>
                  </a:cubicBezTo>
                  <a:cubicBezTo>
                    <a:pt x="4140" y="1296"/>
                    <a:pt x="4295" y="1296"/>
                    <a:pt x="4346" y="1347"/>
                  </a:cubicBezTo>
                  <a:lnTo>
                    <a:pt x="4346" y="1502"/>
                  </a:lnTo>
                  <a:lnTo>
                    <a:pt x="3921" y="1347"/>
                  </a:lnTo>
                  <a:lnTo>
                    <a:pt x="3921" y="1180"/>
                  </a:lnTo>
                  <a:close/>
                  <a:moveTo>
                    <a:pt x="749" y="1296"/>
                  </a:moveTo>
                  <a:lnTo>
                    <a:pt x="1239" y="1451"/>
                  </a:lnTo>
                  <a:lnTo>
                    <a:pt x="1239" y="1618"/>
                  </a:lnTo>
                  <a:lnTo>
                    <a:pt x="749" y="1451"/>
                  </a:lnTo>
                  <a:lnTo>
                    <a:pt x="749" y="1296"/>
                  </a:lnTo>
                  <a:close/>
                  <a:moveTo>
                    <a:pt x="3057" y="1296"/>
                  </a:moveTo>
                  <a:lnTo>
                    <a:pt x="3444" y="1399"/>
                  </a:lnTo>
                  <a:lnTo>
                    <a:pt x="3444" y="1618"/>
                  </a:lnTo>
                  <a:lnTo>
                    <a:pt x="3057" y="1451"/>
                  </a:lnTo>
                  <a:lnTo>
                    <a:pt x="3057" y="1296"/>
                  </a:lnTo>
                  <a:close/>
                  <a:moveTo>
                    <a:pt x="220" y="1451"/>
                  </a:moveTo>
                  <a:lnTo>
                    <a:pt x="375" y="1502"/>
                  </a:lnTo>
                  <a:lnTo>
                    <a:pt x="375" y="1670"/>
                  </a:lnTo>
                  <a:lnTo>
                    <a:pt x="220" y="1618"/>
                  </a:lnTo>
                  <a:lnTo>
                    <a:pt x="220" y="1451"/>
                  </a:lnTo>
                  <a:close/>
                  <a:moveTo>
                    <a:pt x="2580" y="1451"/>
                  </a:moveTo>
                  <a:lnTo>
                    <a:pt x="2580" y="1670"/>
                  </a:lnTo>
                  <a:lnTo>
                    <a:pt x="2477" y="1618"/>
                  </a:lnTo>
                  <a:lnTo>
                    <a:pt x="2477" y="1451"/>
                  </a:lnTo>
                  <a:close/>
                  <a:moveTo>
                    <a:pt x="478" y="1567"/>
                  </a:moveTo>
                  <a:lnTo>
                    <a:pt x="865" y="1670"/>
                  </a:lnTo>
                  <a:lnTo>
                    <a:pt x="865" y="1824"/>
                  </a:lnTo>
                  <a:lnTo>
                    <a:pt x="478" y="1721"/>
                  </a:lnTo>
                  <a:lnTo>
                    <a:pt x="478" y="1567"/>
                  </a:lnTo>
                  <a:close/>
                  <a:moveTo>
                    <a:pt x="2734" y="1502"/>
                  </a:moveTo>
                  <a:lnTo>
                    <a:pt x="3121" y="1618"/>
                  </a:lnTo>
                  <a:lnTo>
                    <a:pt x="3121" y="1824"/>
                  </a:lnTo>
                  <a:lnTo>
                    <a:pt x="2734" y="1721"/>
                  </a:lnTo>
                  <a:lnTo>
                    <a:pt x="2734" y="1502"/>
                  </a:lnTo>
                  <a:close/>
                  <a:moveTo>
                    <a:pt x="1019" y="1721"/>
                  </a:moveTo>
                  <a:lnTo>
                    <a:pt x="1239" y="1773"/>
                  </a:lnTo>
                  <a:lnTo>
                    <a:pt x="1239" y="1941"/>
                  </a:lnTo>
                  <a:lnTo>
                    <a:pt x="1019" y="1889"/>
                  </a:lnTo>
                  <a:lnTo>
                    <a:pt x="1019" y="1721"/>
                  </a:lnTo>
                  <a:close/>
                  <a:moveTo>
                    <a:pt x="3224" y="1670"/>
                  </a:moveTo>
                  <a:lnTo>
                    <a:pt x="3444" y="1721"/>
                  </a:lnTo>
                  <a:lnTo>
                    <a:pt x="3444" y="1941"/>
                  </a:lnTo>
                  <a:lnTo>
                    <a:pt x="3224" y="1889"/>
                  </a:lnTo>
                  <a:lnTo>
                    <a:pt x="3224" y="1670"/>
                  </a:lnTo>
                  <a:close/>
                  <a:moveTo>
                    <a:pt x="2477" y="1773"/>
                  </a:moveTo>
                  <a:lnTo>
                    <a:pt x="2850" y="1889"/>
                  </a:lnTo>
                  <a:lnTo>
                    <a:pt x="2850" y="2095"/>
                  </a:lnTo>
                  <a:lnTo>
                    <a:pt x="2477" y="1992"/>
                  </a:lnTo>
                  <a:lnTo>
                    <a:pt x="2477" y="1773"/>
                  </a:lnTo>
                  <a:close/>
                  <a:moveTo>
                    <a:pt x="4733" y="1773"/>
                  </a:moveTo>
                  <a:lnTo>
                    <a:pt x="5210" y="1941"/>
                  </a:lnTo>
                  <a:lnTo>
                    <a:pt x="5210" y="2095"/>
                  </a:lnTo>
                  <a:lnTo>
                    <a:pt x="4939" y="2044"/>
                  </a:lnTo>
                  <a:lnTo>
                    <a:pt x="4733" y="1941"/>
                  </a:lnTo>
                  <a:lnTo>
                    <a:pt x="4733" y="1773"/>
                  </a:lnTo>
                  <a:close/>
                  <a:moveTo>
                    <a:pt x="1445" y="754"/>
                  </a:moveTo>
                  <a:lnTo>
                    <a:pt x="2309" y="1025"/>
                  </a:lnTo>
                  <a:lnTo>
                    <a:pt x="2309" y="2263"/>
                  </a:lnTo>
                  <a:lnTo>
                    <a:pt x="1445" y="1992"/>
                  </a:lnTo>
                  <a:lnTo>
                    <a:pt x="1445" y="754"/>
                  </a:lnTo>
                  <a:close/>
                  <a:moveTo>
                    <a:pt x="3005" y="1941"/>
                  </a:moveTo>
                  <a:lnTo>
                    <a:pt x="3444" y="2095"/>
                  </a:lnTo>
                  <a:lnTo>
                    <a:pt x="3444" y="2314"/>
                  </a:lnTo>
                  <a:lnTo>
                    <a:pt x="3005" y="2147"/>
                  </a:lnTo>
                  <a:lnTo>
                    <a:pt x="3005" y="1941"/>
                  </a:lnTo>
                  <a:close/>
                  <a:moveTo>
                    <a:pt x="5313" y="1992"/>
                  </a:moveTo>
                  <a:lnTo>
                    <a:pt x="5752" y="2147"/>
                  </a:lnTo>
                  <a:lnTo>
                    <a:pt x="5752" y="2314"/>
                  </a:lnTo>
                  <a:lnTo>
                    <a:pt x="5313" y="2147"/>
                  </a:lnTo>
                  <a:lnTo>
                    <a:pt x="5313" y="1992"/>
                  </a:lnTo>
                  <a:close/>
                  <a:moveTo>
                    <a:pt x="2477" y="2147"/>
                  </a:moveTo>
                  <a:lnTo>
                    <a:pt x="2580" y="2211"/>
                  </a:lnTo>
                  <a:lnTo>
                    <a:pt x="2580" y="2366"/>
                  </a:lnTo>
                  <a:lnTo>
                    <a:pt x="2477" y="2314"/>
                  </a:lnTo>
                  <a:lnTo>
                    <a:pt x="2477" y="2147"/>
                  </a:lnTo>
                  <a:close/>
                  <a:moveTo>
                    <a:pt x="4733" y="2095"/>
                  </a:moveTo>
                  <a:lnTo>
                    <a:pt x="4836" y="2147"/>
                  </a:lnTo>
                  <a:lnTo>
                    <a:pt x="4836" y="2366"/>
                  </a:lnTo>
                  <a:lnTo>
                    <a:pt x="4733" y="2314"/>
                  </a:lnTo>
                  <a:lnTo>
                    <a:pt x="4733" y="2095"/>
                  </a:lnTo>
                  <a:close/>
                  <a:moveTo>
                    <a:pt x="2734" y="2263"/>
                  </a:moveTo>
                  <a:lnTo>
                    <a:pt x="3121" y="2366"/>
                  </a:lnTo>
                  <a:lnTo>
                    <a:pt x="3121" y="2534"/>
                  </a:lnTo>
                  <a:lnTo>
                    <a:pt x="2734" y="2418"/>
                  </a:lnTo>
                  <a:lnTo>
                    <a:pt x="2734" y="2263"/>
                  </a:lnTo>
                  <a:close/>
                  <a:moveTo>
                    <a:pt x="4991" y="2211"/>
                  </a:moveTo>
                  <a:lnTo>
                    <a:pt x="5378" y="2314"/>
                  </a:lnTo>
                  <a:lnTo>
                    <a:pt x="5378" y="2534"/>
                  </a:lnTo>
                  <a:lnTo>
                    <a:pt x="4991" y="2418"/>
                  </a:lnTo>
                  <a:lnTo>
                    <a:pt x="4991" y="2366"/>
                  </a:lnTo>
                  <a:lnTo>
                    <a:pt x="4991" y="2211"/>
                  </a:lnTo>
                  <a:close/>
                  <a:moveTo>
                    <a:pt x="3276" y="2418"/>
                  </a:moveTo>
                  <a:lnTo>
                    <a:pt x="3444" y="2469"/>
                  </a:lnTo>
                  <a:lnTo>
                    <a:pt x="3444" y="2637"/>
                  </a:lnTo>
                  <a:lnTo>
                    <a:pt x="3276" y="2585"/>
                  </a:lnTo>
                  <a:lnTo>
                    <a:pt x="3276" y="2418"/>
                  </a:lnTo>
                  <a:close/>
                  <a:moveTo>
                    <a:pt x="5481" y="2366"/>
                  </a:moveTo>
                  <a:lnTo>
                    <a:pt x="5752" y="2418"/>
                  </a:lnTo>
                  <a:lnTo>
                    <a:pt x="5752" y="2637"/>
                  </a:lnTo>
                  <a:lnTo>
                    <a:pt x="5481" y="2585"/>
                  </a:lnTo>
                  <a:lnTo>
                    <a:pt x="5481" y="2366"/>
                  </a:lnTo>
                  <a:close/>
                  <a:moveTo>
                    <a:pt x="4733" y="2469"/>
                  </a:moveTo>
                  <a:lnTo>
                    <a:pt x="5107" y="2585"/>
                  </a:lnTo>
                  <a:lnTo>
                    <a:pt x="5107" y="2792"/>
                  </a:lnTo>
                  <a:lnTo>
                    <a:pt x="4733" y="2688"/>
                  </a:lnTo>
                  <a:lnTo>
                    <a:pt x="4733" y="2469"/>
                  </a:lnTo>
                  <a:close/>
                  <a:moveTo>
                    <a:pt x="3650" y="1451"/>
                  </a:moveTo>
                  <a:lnTo>
                    <a:pt x="4514" y="1721"/>
                  </a:lnTo>
                  <a:lnTo>
                    <a:pt x="4514" y="2959"/>
                  </a:lnTo>
                  <a:lnTo>
                    <a:pt x="3650" y="2688"/>
                  </a:lnTo>
                  <a:lnTo>
                    <a:pt x="3650" y="1451"/>
                  </a:lnTo>
                  <a:close/>
                  <a:moveTo>
                    <a:pt x="5262" y="2637"/>
                  </a:moveTo>
                  <a:lnTo>
                    <a:pt x="5752" y="2792"/>
                  </a:lnTo>
                  <a:lnTo>
                    <a:pt x="5752" y="3011"/>
                  </a:lnTo>
                  <a:lnTo>
                    <a:pt x="5262" y="2856"/>
                  </a:lnTo>
                  <a:lnTo>
                    <a:pt x="5262" y="2637"/>
                  </a:lnTo>
                  <a:close/>
                  <a:moveTo>
                    <a:pt x="4733" y="2856"/>
                  </a:moveTo>
                  <a:lnTo>
                    <a:pt x="4888" y="2908"/>
                  </a:lnTo>
                  <a:lnTo>
                    <a:pt x="4888" y="3062"/>
                  </a:lnTo>
                  <a:lnTo>
                    <a:pt x="4733" y="3011"/>
                  </a:lnTo>
                  <a:lnTo>
                    <a:pt x="4733" y="2856"/>
                  </a:lnTo>
                  <a:close/>
                  <a:moveTo>
                    <a:pt x="4991" y="2908"/>
                  </a:moveTo>
                  <a:lnTo>
                    <a:pt x="5378" y="3062"/>
                  </a:lnTo>
                  <a:lnTo>
                    <a:pt x="5378" y="3230"/>
                  </a:lnTo>
                  <a:lnTo>
                    <a:pt x="4991" y="3114"/>
                  </a:lnTo>
                  <a:lnTo>
                    <a:pt x="4991" y="2908"/>
                  </a:lnTo>
                  <a:close/>
                  <a:moveTo>
                    <a:pt x="5533" y="3114"/>
                  </a:moveTo>
                  <a:lnTo>
                    <a:pt x="5752" y="3178"/>
                  </a:lnTo>
                  <a:lnTo>
                    <a:pt x="5752" y="3333"/>
                  </a:lnTo>
                  <a:lnTo>
                    <a:pt x="5533" y="3282"/>
                  </a:lnTo>
                  <a:lnTo>
                    <a:pt x="5533" y="3114"/>
                  </a:lnTo>
                  <a:close/>
                  <a:moveTo>
                    <a:pt x="4300" y="1"/>
                  </a:moveTo>
                  <a:cubicBezTo>
                    <a:pt x="4282" y="1"/>
                    <a:pt x="4263" y="3"/>
                    <a:pt x="4243" y="6"/>
                  </a:cubicBezTo>
                  <a:cubicBezTo>
                    <a:pt x="4140" y="6"/>
                    <a:pt x="3972" y="161"/>
                    <a:pt x="3766" y="380"/>
                  </a:cubicBezTo>
                  <a:cubicBezTo>
                    <a:pt x="3701" y="432"/>
                    <a:pt x="3650" y="483"/>
                    <a:pt x="3598" y="535"/>
                  </a:cubicBezTo>
                  <a:cubicBezTo>
                    <a:pt x="3495" y="651"/>
                    <a:pt x="3444" y="754"/>
                    <a:pt x="3444" y="857"/>
                  </a:cubicBezTo>
                  <a:cubicBezTo>
                    <a:pt x="3495" y="973"/>
                    <a:pt x="3547" y="1025"/>
                    <a:pt x="3701" y="1128"/>
                  </a:cubicBezTo>
                  <a:lnTo>
                    <a:pt x="3701" y="1296"/>
                  </a:lnTo>
                  <a:lnTo>
                    <a:pt x="3598" y="1244"/>
                  </a:lnTo>
                  <a:lnTo>
                    <a:pt x="2412" y="857"/>
                  </a:lnTo>
                  <a:lnTo>
                    <a:pt x="1342" y="535"/>
                  </a:lnTo>
                  <a:lnTo>
                    <a:pt x="155" y="161"/>
                  </a:lnTo>
                  <a:cubicBezTo>
                    <a:pt x="104" y="161"/>
                    <a:pt x="104" y="161"/>
                    <a:pt x="52" y="213"/>
                  </a:cubicBezTo>
                  <a:lnTo>
                    <a:pt x="52" y="277"/>
                  </a:lnTo>
                  <a:lnTo>
                    <a:pt x="1" y="1670"/>
                  </a:lnTo>
                  <a:cubicBezTo>
                    <a:pt x="1" y="1721"/>
                    <a:pt x="1" y="1773"/>
                    <a:pt x="52" y="1773"/>
                  </a:cubicBezTo>
                  <a:lnTo>
                    <a:pt x="1290" y="2147"/>
                  </a:lnTo>
                  <a:lnTo>
                    <a:pt x="2360" y="2469"/>
                  </a:lnTo>
                  <a:lnTo>
                    <a:pt x="3547" y="2856"/>
                  </a:lnTo>
                  <a:lnTo>
                    <a:pt x="4565" y="3178"/>
                  </a:lnTo>
                  <a:lnTo>
                    <a:pt x="5803" y="3552"/>
                  </a:lnTo>
                  <a:lnTo>
                    <a:pt x="5855" y="3552"/>
                  </a:lnTo>
                  <a:cubicBezTo>
                    <a:pt x="5906" y="3552"/>
                    <a:pt x="5906" y="3501"/>
                    <a:pt x="5906" y="3501"/>
                  </a:cubicBezTo>
                  <a:lnTo>
                    <a:pt x="5958" y="2044"/>
                  </a:lnTo>
                  <a:cubicBezTo>
                    <a:pt x="5958" y="1992"/>
                    <a:pt x="5906" y="1992"/>
                    <a:pt x="5906" y="1941"/>
                  </a:cubicBezTo>
                  <a:lnTo>
                    <a:pt x="4669" y="1567"/>
                  </a:lnTo>
                  <a:lnTo>
                    <a:pt x="4565" y="1567"/>
                  </a:lnTo>
                  <a:lnTo>
                    <a:pt x="4565" y="1347"/>
                  </a:lnTo>
                  <a:cubicBezTo>
                    <a:pt x="4669" y="1347"/>
                    <a:pt x="4785" y="1347"/>
                    <a:pt x="4836" y="1296"/>
                  </a:cubicBezTo>
                  <a:cubicBezTo>
                    <a:pt x="4939" y="1180"/>
                    <a:pt x="4888" y="1077"/>
                    <a:pt x="4888" y="1025"/>
                  </a:cubicBezTo>
                  <a:cubicBezTo>
                    <a:pt x="4888" y="857"/>
                    <a:pt x="4785" y="703"/>
                    <a:pt x="4733" y="600"/>
                  </a:cubicBezTo>
                  <a:cubicBezTo>
                    <a:pt x="4733" y="535"/>
                    <a:pt x="4669" y="432"/>
                    <a:pt x="4669" y="432"/>
                  </a:cubicBezTo>
                  <a:cubicBezTo>
                    <a:pt x="4621" y="288"/>
                    <a:pt x="4529" y="1"/>
                    <a:pt x="4300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4"/>
            <p:cNvSpPr/>
            <p:nvPr/>
          </p:nvSpPr>
          <p:spPr>
            <a:xfrm>
              <a:off x="1433200" y="595300"/>
              <a:ext cx="33550" cy="43225"/>
            </a:xfrm>
            <a:custGeom>
              <a:avLst/>
              <a:gdLst/>
              <a:ahLst/>
              <a:cxnLst/>
              <a:rect l="l" t="t" r="r" b="b"/>
              <a:pathLst>
                <a:path w="1342" h="1729" extrusionOk="0">
                  <a:moveTo>
                    <a:pt x="219" y="219"/>
                  </a:moveTo>
                  <a:lnTo>
                    <a:pt x="1135" y="542"/>
                  </a:lnTo>
                  <a:lnTo>
                    <a:pt x="1135" y="1509"/>
                  </a:lnTo>
                  <a:lnTo>
                    <a:pt x="219" y="1238"/>
                  </a:lnTo>
                  <a:lnTo>
                    <a:pt x="219" y="219"/>
                  </a:lnTo>
                  <a:close/>
                  <a:moveTo>
                    <a:pt x="103" y="0"/>
                  </a:moveTo>
                  <a:cubicBezTo>
                    <a:pt x="52" y="65"/>
                    <a:pt x="52" y="65"/>
                    <a:pt x="52" y="116"/>
                  </a:cubicBezTo>
                  <a:lnTo>
                    <a:pt x="0" y="1290"/>
                  </a:lnTo>
                  <a:cubicBezTo>
                    <a:pt x="0" y="1354"/>
                    <a:pt x="52" y="1354"/>
                    <a:pt x="52" y="1406"/>
                  </a:cubicBezTo>
                  <a:lnTo>
                    <a:pt x="103" y="1406"/>
                  </a:lnTo>
                  <a:lnTo>
                    <a:pt x="1187" y="1728"/>
                  </a:lnTo>
                  <a:lnTo>
                    <a:pt x="1290" y="1728"/>
                  </a:lnTo>
                  <a:lnTo>
                    <a:pt x="1290" y="1677"/>
                  </a:lnTo>
                  <a:lnTo>
                    <a:pt x="1341" y="439"/>
                  </a:lnTo>
                  <a:cubicBezTo>
                    <a:pt x="1341" y="439"/>
                    <a:pt x="1341" y="387"/>
                    <a:pt x="1290" y="387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4"/>
            <p:cNvSpPr/>
            <p:nvPr/>
          </p:nvSpPr>
          <p:spPr>
            <a:xfrm>
              <a:off x="1443825" y="606575"/>
              <a:ext cx="12275" cy="17100"/>
            </a:xfrm>
            <a:custGeom>
              <a:avLst/>
              <a:gdLst/>
              <a:ahLst/>
              <a:cxnLst/>
              <a:rect l="l" t="t" r="r" b="b"/>
              <a:pathLst>
                <a:path w="491" h="684" extrusionOk="0">
                  <a:moveTo>
                    <a:pt x="194" y="1"/>
                  </a:moveTo>
                  <a:cubicBezTo>
                    <a:pt x="168" y="1"/>
                    <a:pt x="143" y="13"/>
                    <a:pt x="117" y="39"/>
                  </a:cubicBezTo>
                  <a:cubicBezTo>
                    <a:pt x="65" y="39"/>
                    <a:pt x="65" y="91"/>
                    <a:pt x="1" y="91"/>
                  </a:cubicBezTo>
                  <a:lnTo>
                    <a:pt x="1" y="194"/>
                  </a:lnTo>
                  <a:lnTo>
                    <a:pt x="1" y="258"/>
                  </a:lnTo>
                  <a:lnTo>
                    <a:pt x="65" y="310"/>
                  </a:lnTo>
                  <a:cubicBezTo>
                    <a:pt x="117" y="310"/>
                    <a:pt x="117" y="310"/>
                    <a:pt x="117" y="258"/>
                  </a:cubicBezTo>
                  <a:cubicBezTo>
                    <a:pt x="117" y="194"/>
                    <a:pt x="168" y="194"/>
                    <a:pt x="168" y="142"/>
                  </a:cubicBezTo>
                  <a:lnTo>
                    <a:pt x="272" y="142"/>
                  </a:lnTo>
                  <a:cubicBezTo>
                    <a:pt x="272" y="142"/>
                    <a:pt x="323" y="142"/>
                    <a:pt x="323" y="194"/>
                  </a:cubicBezTo>
                  <a:lnTo>
                    <a:pt x="388" y="258"/>
                  </a:lnTo>
                  <a:lnTo>
                    <a:pt x="323" y="310"/>
                  </a:lnTo>
                  <a:lnTo>
                    <a:pt x="323" y="362"/>
                  </a:lnTo>
                  <a:lnTo>
                    <a:pt x="272" y="413"/>
                  </a:lnTo>
                  <a:cubicBezTo>
                    <a:pt x="272" y="413"/>
                    <a:pt x="220" y="413"/>
                    <a:pt x="220" y="465"/>
                  </a:cubicBezTo>
                  <a:cubicBezTo>
                    <a:pt x="220" y="465"/>
                    <a:pt x="168" y="465"/>
                    <a:pt x="168" y="516"/>
                  </a:cubicBezTo>
                  <a:lnTo>
                    <a:pt x="168" y="581"/>
                  </a:lnTo>
                  <a:lnTo>
                    <a:pt x="168" y="632"/>
                  </a:lnTo>
                  <a:lnTo>
                    <a:pt x="220" y="684"/>
                  </a:lnTo>
                  <a:cubicBezTo>
                    <a:pt x="272" y="684"/>
                    <a:pt x="272" y="684"/>
                    <a:pt x="272" y="632"/>
                  </a:cubicBezTo>
                  <a:lnTo>
                    <a:pt x="323" y="581"/>
                  </a:lnTo>
                  <a:lnTo>
                    <a:pt x="323" y="516"/>
                  </a:lnTo>
                  <a:lnTo>
                    <a:pt x="388" y="516"/>
                  </a:lnTo>
                  <a:cubicBezTo>
                    <a:pt x="388" y="465"/>
                    <a:pt x="439" y="465"/>
                    <a:pt x="439" y="465"/>
                  </a:cubicBezTo>
                  <a:cubicBezTo>
                    <a:pt x="439" y="413"/>
                    <a:pt x="491" y="413"/>
                    <a:pt x="491" y="413"/>
                  </a:cubicBezTo>
                  <a:lnTo>
                    <a:pt x="491" y="310"/>
                  </a:lnTo>
                  <a:lnTo>
                    <a:pt x="491" y="194"/>
                  </a:lnTo>
                  <a:cubicBezTo>
                    <a:pt x="439" y="142"/>
                    <a:pt x="439" y="91"/>
                    <a:pt x="388" y="91"/>
                  </a:cubicBezTo>
                  <a:cubicBezTo>
                    <a:pt x="323" y="39"/>
                    <a:pt x="323" y="39"/>
                    <a:pt x="272" y="39"/>
                  </a:cubicBezTo>
                  <a:cubicBezTo>
                    <a:pt x="246" y="13"/>
                    <a:pt x="220" y="1"/>
                    <a:pt x="194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4"/>
            <p:cNvSpPr/>
            <p:nvPr/>
          </p:nvSpPr>
          <p:spPr>
            <a:xfrm>
              <a:off x="1284250" y="286475"/>
              <a:ext cx="640575" cy="687625"/>
            </a:xfrm>
            <a:custGeom>
              <a:avLst/>
              <a:gdLst/>
              <a:ahLst/>
              <a:cxnLst/>
              <a:rect l="l" t="t" r="r" b="b"/>
              <a:pathLst>
                <a:path w="25623" h="27505" extrusionOk="0">
                  <a:moveTo>
                    <a:pt x="2141" y="15641"/>
                  </a:moveTo>
                  <a:cubicBezTo>
                    <a:pt x="2257" y="15641"/>
                    <a:pt x="2257" y="15641"/>
                    <a:pt x="2309" y="15744"/>
                  </a:cubicBezTo>
                  <a:cubicBezTo>
                    <a:pt x="2361" y="15848"/>
                    <a:pt x="2412" y="16067"/>
                    <a:pt x="2464" y="16222"/>
                  </a:cubicBezTo>
                  <a:cubicBezTo>
                    <a:pt x="2507" y="16403"/>
                    <a:pt x="2558" y="16505"/>
                    <a:pt x="2634" y="16505"/>
                  </a:cubicBezTo>
                  <a:cubicBezTo>
                    <a:pt x="2649" y="16505"/>
                    <a:pt x="2665" y="16501"/>
                    <a:pt x="2683" y="16492"/>
                  </a:cubicBezTo>
                  <a:cubicBezTo>
                    <a:pt x="2683" y="16492"/>
                    <a:pt x="2786" y="16492"/>
                    <a:pt x="2786" y="16389"/>
                  </a:cubicBezTo>
                  <a:cubicBezTo>
                    <a:pt x="2838" y="16389"/>
                    <a:pt x="2838" y="16338"/>
                    <a:pt x="2838" y="16286"/>
                  </a:cubicBezTo>
                  <a:cubicBezTo>
                    <a:pt x="2838" y="16118"/>
                    <a:pt x="2902" y="16118"/>
                    <a:pt x="2902" y="16118"/>
                  </a:cubicBezTo>
                  <a:cubicBezTo>
                    <a:pt x="3005" y="16067"/>
                    <a:pt x="3057" y="16067"/>
                    <a:pt x="3109" y="16015"/>
                  </a:cubicBezTo>
                  <a:lnTo>
                    <a:pt x="3225" y="16015"/>
                  </a:lnTo>
                  <a:cubicBezTo>
                    <a:pt x="3225" y="16015"/>
                    <a:pt x="3225" y="16067"/>
                    <a:pt x="3276" y="16118"/>
                  </a:cubicBezTo>
                  <a:cubicBezTo>
                    <a:pt x="3276" y="16170"/>
                    <a:pt x="3276" y="16286"/>
                    <a:pt x="3328" y="16389"/>
                  </a:cubicBezTo>
                  <a:cubicBezTo>
                    <a:pt x="3379" y="16389"/>
                    <a:pt x="3379" y="16389"/>
                    <a:pt x="3431" y="16441"/>
                  </a:cubicBezTo>
                  <a:cubicBezTo>
                    <a:pt x="3482" y="16492"/>
                    <a:pt x="3547" y="16544"/>
                    <a:pt x="3547" y="16544"/>
                  </a:cubicBezTo>
                  <a:lnTo>
                    <a:pt x="3547" y="16660"/>
                  </a:lnTo>
                  <a:lnTo>
                    <a:pt x="3599" y="16712"/>
                  </a:lnTo>
                  <a:cubicBezTo>
                    <a:pt x="3702" y="16712"/>
                    <a:pt x="3753" y="16660"/>
                    <a:pt x="3805" y="16608"/>
                  </a:cubicBezTo>
                  <a:cubicBezTo>
                    <a:pt x="3869" y="16544"/>
                    <a:pt x="3921" y="16441"/>
                    <a:pt x="3972" y="16441"/>
                  </a:cubicBezTo>
                  <a:lnTo>
                    <a:pt x="4243" y="16441"/>
                  </a:lnTo>
                  <a:cubicBezTo>
                    <a:pt x="4295" y="16544"/>
                    <a:pt x="4346" y="16544"/>
                    <a:pt x="4450" y="16763"/>
                  </a:cubicBezTo>
                  <a:cubicBezTo>
                    <a:pt x="4566" y="16931"/>
                    <a:pt x="4617" y="16931"/>
                    <a:pt x="4617" y="16982"/>
                  </a:cubicBezTo>
                  <a:cubicBezTo>
                    <a:pt x="4669" y="17034"/>
                    <a:pt x="4669" y="17034"/>
                    <a:pt x="4720" y="17086"/>
                  </a:cubicBezTo>
                  <a:cubicBezTo>
                    <a:pt x="4772" y="17137"/>
                    <a:pt x="4772" y="17189"/>
                    <a:pt x="4772" y="17189"/>
                  </a:cubicBezTo>
                  <a:cubicBezTo>
                    <a:pt x="4772" y="17305"/>
                    <a:pt x="4772" y="17356"/>
                    <a:pt x="4940" y="17408"/>
                  </a:cubicBezTo>
                  <a:lnTo>
                    <a:pt x="4940" y="17459"/>
                  </a:lnTo>
                  <a:cubicBezTo>
                    <a:pt x="5043" y="17511"/>
                    <a:pt x="5043" y="17511"/>
                    <a:pt x="5043" y="17679"/>
                  </a:cubicBezTo>
                  <a:lnTo>
                    <a:pt x="1071" y="16338"/>
                  </a:lnTo>
                  <a:lnTo>
                    <a:pt x="1123" y="16286"/>
                  </a:lnTo>
                  <a:cubicBezTo>
                    <a:pt x="1290" y="16286"/>
                    <a:pt x="1394" y="16170"/>
                    <a:pt x="1445" y="16118"/>
                  </a:cubicBezTo>
                  <a:cubicBezTo>
                    <a:pt x="1482" y="16082"/>
                    <a:pt x="1492" y="16045"/>
                    <a:pt x="1514" y="16045"/>
                  </a:cubicBezTo>
                  <a:cubicBezTo>
                    <a:pt x="1522" y="16045"/>
                    <a:pt x="1533" y="16052"/>
                    <a:pt x="1548" y="16067"/>
                  </a:cubicBezTo>
                  <a:cubicBezTo>
                    <a:pt x="1767" y="16067"/>
                    <a:pt x="1819" y="15899"/>
                    <a:pt x="1819" y="15796"/>
                  </a:cubicBezTo>
                  <a:cubicBezTo>
                    <a:pt x="1871" y="15744"/>
                    <a:pt x="1871" y="15693"/>
                    <a:pt x="1935" y="15693"/>
                  </a:cubicBezTo>
                  <a:cubicBezTo>
                    <a:pt x="2038" y="15693"/>
                    <a:pt x="2090" y="15693"/>
                    <a:pt x="2141" y="15641"/>
                  </a:cubicBezTo>
                  <a:close/>
                  <a:moveTo>
                    <a:pt x="7517" y="17022"/>
                  </a:moveTo>
                  <a:cubicBezTo>
                    <a:pt x="7553" y="17022"/>
                    <a:pt x="7588" y="17026"/>
                    <a:pt x="7622" y="17034"/>
                  </a:cubicBezTo>
                  <a:cubicBezTo>
                    <a:pt x="8060" y="17137"/>
                    <a:pt x="8537" y="18104"/>
                    <a:pt x="8860" y="18917"/>
                  </a:cubicBezTo>
                  <a:lnTo>
                    <a:pt x="6061" y="18001"/>
                  </a:lnTo>
                  <a:cubicBezTo>
                    <a:pt x="6513" y="17550"/>
                    <a:pt x="7095" y="17022"/>
                    <a:pt x="7517" y="17022"/>
                  </a:cubicBezTo>
                  <a:close/>
                  <a:moveTo>
                    <a:pt x="12135" y="18917"/>
                  </a:moveTo>
                  <a:cubicBezTo>
                    <a:pt x="12354" y="19020"/>
                    <a:pt x="12406" y="19123"/>
                    <a:pt x="12406" y="19239"/>
                  </a:cubicBezTo>
                  <a:cubicBezTo>
                    <a:pt x="12406" y="19342"/>
                    <a:pt x="12457" y="19394"/>
                    <a:pt x="12509" y="19445"/>
                  </a:cubicBezTo>
                  <a:cubicBezTo>
                    <a:pt x="12573" y="19510"/>
                    <a:pt x="12573" y="19561"/>
                    <a:pt x="12573" y="19664"/>
                  </a:cubicBezTo>
                  <a:lnTo>
                    <a:pt x="12573" y="19768"/>
                  </a:lnTo>
                  <a:cubicBezTo>
                    <a:pt x="12560" y="19781"/>
                    <a:pt x="12540" y="19787"/>
                    <a:pt x="12516" y="19787"/>
                  </a:cubicBezTo>
                  <a:cubicBezTo>
                    <a:pt x="12425" y="19787"/>
                    <a:pt x="12268" y="19705"/>
                    <a:pt x="12135" y="19664"/>
                  </a:cubicBezTo>
                  <a:cubicBezTo>
                    <a:pt x="12083" y="19664"/>
                    <a:pt x="12032" y="19613"/>
                    <a:pt x="11980" y="19613"/>
                  </a:cubicBezTo>
                  <a:cubicBezTo>
                    <a:pt x="11928" y="19561"/>
                    <a:pt x="11864" y="19561"/>
                    <a:pt x="11761" y="19561"/>
                  </a:cubicBezTo>
                  <a:cubicBezTo>
                    <a:pt x="11542" y="19510"/>
                    <a:pt x="11490" y="19445"/>
                    <a:pt x="11490" y="19342"/>
                  </a:cubicBezTo>
                  <a:cubicBezTo>
                    <a:pt x="11490" y="19239"/>
                    <a:pt x="11490" y="19239"/>
                    <a:pt x="11542" y="19239"/>
                  </a:cubicBezTo>
                  <a:cubicBezTo>
                    <a:pt x="11606" y="19187"/>
                    <a:pt x="11709" y="19187"/>
                    <a:pt x="11761" y="19071"/>
                  </a:cubicBezTo>
                  <a:cubicBezTo>
                    <a:pt x="11812" y="18968"/>
                    <a:pt x="11928" y="18917"/>
                    <a:pt x="12032" y="18917"/>
                  </a:cubicBezTo>
                  <a:close/>
                  <a:moveTo>
                    <a:pt x="11709" y="19768"/>
                  </a:moveTo>
                  <a:cubicBezTo>
                    <a:pt x="11812" y="19768"/>
                    <a:pt x="11864" y="19832"/>
                    <a:pt x="11928" y="19832"/>
                  </a:cubicBezTo>
                  <a:cubicBezTo>
                    <a:pt x="11928" y="19832"/>
                    <a:pt x="11980" y="19884"/>
                    <a:pt x="12032" y="19884"/>
                  </a:cubicBezTo>
                  <a:cubicBezTo>
                    <a:pt x="12083" y="19935"/>
                    <a:pt x="12135" y="19935"/>
                    <a:pt x="12186" y="19935"/>
                  </a:cubicBezTo>
                  <a:lnTo>
                    <a:pt x="12186" y="20038"/>
                  </a:lnTo>
                  <a:lnTo>
                    <a:pt x="11709" y="19884"/>
                  </a:lnTo>
                  <a:lnTo>
                    <a:pt x="11709" y="19768"/>
                  </a:lnTo>
                  <a:close/>
                  <a:moveTo>
                    <a:pt x="15474" y="19987"/>
                  </a:moveTo>
                  <a:cubicBezTo>
                    <a:pt x="15526" y="20038"/>
                    <a:pt x="15526" y="20090"/>
                    <a:pt x="15526" y="20154"/>
                  </a:cubicBezTo>
                  <a:cubicBezTo>
                    <a:pt x="15578" y="20258"/>
                    <a:pt x="15578" y="20412"/>
                    <a:pt x="15732" y="20412"/>
                  </a:cubicBezTo>
                  <a:cubicBezTo>
                    <a:pt x="15797" y="20412"/>
                    <a:pt x="15952" y="20528"/>
                    <a:pt x="15900" y="20683"/>
                  </a:cubicBezTo>
                  <a:cubicBezTo>
                    <a:pt x="15900" y="20902"/>
                    <a:pt x="16003" y="20954"/>
                    <a:pt x="16055" y="21005"/>
                  </a:cubicBezTo>
                  <a:lnTo>
                    <a:pt x="16171" y="21005"/>
                  </a:lnTo>
                  <a:lnTo>
                    <a:pt x="16222" y="21057"/>
                  </a:lnTo>
                  <a:lnTo>
                    <a:pt x="16222" y="21122"/>
                  </a:lnTo>
                  <a:cubicBezTo>
                    <a:pt x="16274" y="21225"/>
                    <a:pt x="16274" y="21225"/>
                    <a:pt x="16325" y="21379"/>
                  </a:cubicBezTo>
                  <a:lnTo>
                    <a:pt x="16377" y="21444"/>
                  </a:lnTo>
                  <a:lnTo>
                    <a:pt x="16377" y="21444"/>
                  </a:lnTo>
                  <a:lnTo>
                    <a:pt x="14507" y="20799"/>
                  </a:lnTo>
                  <a:lnTo>
                    <a:pt x="14507" y="20735"/>
                  </a:lnTo>
                  <a:cubicBezTo>
                    <a:pt x="14610" y="20735"/>
                    <a:pt x="14662" y="20632"/>
                    <a:pt x="14662" y="20528"/>
                  </a:cubicBezTo>
                  <a:lnTo>
                    <a:pt x="14662" y="20477"/>
                  </a:lnTo>
                  <a:cubicBezTo>
                    <a:pt x="14692" y="20492"/>
                    <a:pt x="14722" y="20498"/>
                    <a:pt x="14753" y="20498"/>
                  </a:cubicBezTo>
                  <a:cubicBezTo>
                    <a:pt x="14830" y="20498"/>
                    <a:pt x="14911" y="20458"/>
                    <a:pt x="14984" y="20412"/>
                  </a:cubicBezTo>
                  <a:cubicBezTo>
                    <a:pt x="15088" y="20361"/>
                    <a:pt x="15152" y="20309"/>
                    <a:pt x="15152" y="20258"/>
                  </a:cubicBezTo>
                  <a:lnTo>
                    <a:pt x="15152" y="20206"/>
                  </a:lnTo>
                  <a:lnTo>
                    <a:pt x="15152" y="20038"/>
                  </a:lnTo>
                  <a:cubicBezTo>
                    <a:pt x="15255" y="20038"/>
                    <a:pt x="15307" y="20038"/>
                    <a:pt x="15358" y="19987"/>
                  </a:cubicBezTo>
                  <a:close/>
                  <a:moveTo>
                    <a:pt x="19665" y="19768"/>
                  </a:moveTo>
                  <a:lnTo>
                    <a:pt x="21857" y="20528"/>
                  </a:lnTo>
                  <a:lnTo>
                    <a:pt x="21806" y="21702"/>
                  </a:lnTo>
                  <a:lnTo>
                    <a:pt x="19601" y="20902"/>
                  </a:lnTo>
                  <a:lnTo>
                    <a:pt x="19665" y="19768"/>
                  </a:lnTo>
                  <a:close/>
                  <a:moveTo>
                    <a:pt x="19820" y="21225"/>
                  </a:moveTo>
                  <a:lnTo>
                    <a:pt x="21599" y="21869"/>
                  </a:lnTo>
                  <a:lnTo>
                    <a:pt x="21599" y="23159"/>
                  </a:lnTo>
                  <a:lnTo>
                    <a:pt x="19820" y="22566"/>
                  </a:lnTo>
                  <a:lnTo>
                    <a:pt x="19820" y="21225"/>
                  </a:lnTo>
                  <a:close/>
                  <a:moveTo>
                    <a:pt x="968" y="271"/>
                  </a:moveTo>
                  <a:lnTo>
                    <a:pt x="25352" y="6396"/>
                  </a:lnTo>
                  <a:lnTo>
                    <a:pt x="24178" y="24023"/>
                  </a:lnTo>
                  <a:lnTo>
                    <a:pt x="21806" y="23210"/>
                  </a:lnTo>
                  <a:lnTo>
                    <a:pt x="21806" y="21921"/>
                  </a:lnTo>
                  <a:lnTo>
                    <a:pt x="21922" y="21973"/>
                  </a:lnTo>
                  <a:lnTo>
                    <a:pt x="22025" y="21973"/>
                  </a:lnTo>
                  <a:cubicBezTo>
                    <a:pt x="22025" y="21921"/>
                    <a:pt x="22076" y="21921"/>
                    <a:pt x="22076" y="21869"/>
                  </a:cubicBezTo>
                  <a:lnTo>
                    <a:pt x="22076" y="20477"/>
                  </a:lnTo>
                  <a:cubicBezTo>
                    <a:pt x="22076" y="20412"/>
                    <a:pt x="22076" y="20361"/>
                    <a:pt x="22025" y="20309"/>
                  </a:cubicBezTo>
                  <a:lnTo>
                    <a:pt x="19601" y="19445"/>
                  </a:lnTo>
                  <a:cubicBezTo>
                    <a:pt x="19549" y="19445"/>
                    <a:pt x="19498" y="19445"/>
                    <a:pt x="19498" y="19510"/>
                  </a:cubicBezTo>
                  <a:cubicBezTo>
                    <a:pt x="19446" y="19510"/>
                    <a:pt x="19446" y="19561"/>
                    <a:pt x="19446" y="19561"/>
                  </a:cubicBezTo>
                  <a:lnTo>
                    <a:pt x="19394" y="21005"/>
                  </a:lnTo>
                  <a:cubicBezTo>
                    <a:pt x="19343" y="21057"/>
                    <a:pt x="19394" y="21057"/>
                    <a:pt x="19446" y="21122"/>
                  </a:cubicBezTo>
                  <a:lnTo>
                    <a:pt x="19601" y="21173"/>
                  </a:lnTo>
                  <a:lnTo>
                    <a:pt x="19549" y="22463"/>
                  </a:lnTo>
                  <a:lnTo>
                    <a:pt x="16648" y="21495"/>
                  </a:lnTo>
                  <a:cubicBezTo>
                    <a:pt x="16648" y="21379"/>
                    <a:pt x="16596" y="21328"/>
                    <a:pt x="16545" y="21225"/>
                  </a:cubicBezTo>
                  <a:cubicBezTo>
                    <a:pt x="16493" y="21122"/>
                    <a:pt x="16493" y="21122"/>
                    <a:pt x="16442" y="21057"/>
                  </a:cubicBezTo>
                  <a:lnTo>
                    <a:pt x="16442" y="21005"/>
                  </a:lnTo>
                  <a:cubicBezTo>
                    <a:pt x="16442" y="20902"/>
                    <a:pt x="16377" y="20799"/>
                    <a:pt x="16274" y="20735"/>
                  </a:cubicBezTo>
                  <a:lnTo>
                    <a:pt x="16171" y="20735"/>
                  </a:lnTo>
                  <a:lnTo>
                    <a:pt x="16171" y="20683"/>
                  </a:lnTo>
                  <a:cubicBezTo>
                    <a:pt x="16171" y="20412"/>
                    <a:pt x="15952" y="20206"/>
                    <a:pt x="15797" y="20206"/>
                  </a:cubicBezTo>
                  <a:lnTo>
                    <a:pt x="15797" y="20090"/>
                  </a:lnTo>
                  <a:cubicBezTo>
                    <a:pt x="15732" y="20038"/>
                    <a:pt x="15732" y="19935"/>
                    <a:pt x="15629" y="19832"/>
                  </a:cubicBezTo>
                  <a:cubicBezTo>
                    <a:pt x="15576" y="19746"/>
                    <a:pt x="15506" y="19718"/>
                    <a:pt x="15436" y="19718"/>
                  </a:cubicBezTo>
                  <a:cubicBezTo>
                    <a:pt x="15370" y="19718"/>
                    <a:pt x="15305" y="19743"/>
                    <a:pt x="15255" y="19768"/>
                  </a:cubicBezTo>
                  <a:cubicBezTo>
                    <a:pt x="15204" y="19832"/>
                    <a:pt x="15204" y="19832"/>
                    <a:pt x="15152" y="19832"/>
                  </a:cubicBezTo>
                  <a:cubicBezTo>
                    <a:pt x="14933" y="19832"/>
                    <a:pt x="14881" y="20090"/>
                    <a:pt x="14881" y="20154"/>
                  </a:cubicBezTo>
                  <a:lnTo>
                    <a:pt x="14881" y="20206"/>
                  </a:lnTo>
                  <a:cubicBezTo>
                    <a:pt x="14881" y="20258"/>
                    <a:pt x="14765" y="20258"/>
                    <a:pt x="14714" y="20258"/>
                  </a:cubicBezTo>
                  <a:lnTo>
                    <a:pt x="14610" y="20258"/>
                  </a:lnTo>
                  <a:cubicBezTo>
                    <a:pt x="14507" y="20309"/>
                    <a:pt x="14443" y="20361"/>
                    <a:pt x="14443" y="20477"/>
                  </a:cubicBezTo>
                  <a:lnTo>
                    <a:pt x="14391" y="20528"/>
                  </a:lnTo>
                  <a:cubicBezTo>
                    <a:pt x="14340" y="20580"/>
                    <a:pt x="14288" y="20632"/>
                    <a:pt x="14185" y="20683"/>
                  </a:cubicBezTo>
                  <a:lnTo>
                    <a:pt x="12406" y="20090"/>
                  </a:lnTo>
                  <a:lnTo>
                    <a:pt x="12406" y="19987"/>
                  </a:lnTo>
                  <a:cubicBezTo>
                    <a:pt x="12457" y="19987"/>
                    <a:pt x="12457" y="20038"/>
                    <a:pt x="12509" y="20038"/>
                  </a:cubicBezTo>
                  <a:cubicBezTo>
                    <a:pt x="12573" y="20038"/>
                    <a:pt x="12625" y="19987"/>
                    <a:pt x="12676" y="19935"/>
                  </a:cubicBezTo>
                  <a:cubicBezTo>
                    <a:pt x="12779" y="19884"/>
                    <a:pt x="12831" y="19768"/>
                    <a:pt x="12831" y="19664"/>
                  </a:cubicBezTo>
                  <a:cubicBezTo>
                    <a:pt x="12831" y="19510"/>
                    <a:pt x="12779" y="19394"/>
                    <a:pt x="12676" y="19290"/>
                  </a:cubicBezTo>
                  <a:lnTo>
                    <a:pt x="12676" y="19187"/>
                  </a:lnTo>
                  <a:cubicBezTo>
                    <a:pt x="12625" y="19071"/>
                    <a:pt x="12573" y="18801"/>
                    <a:pt x="12186" y="18697"/>
                  </a:cubicBezTo>
                  <a:cubicBezTo>
                    <a:pt x="12120" y="18671"/>
                    <a:pt x="12053" y="18658"/>
                    <a:pt x="11988" y="18658"/>
                  </a:cubicBezTo>
                  <a:cubicBezTo>
                    <a:pt x="11800" y="18658"/>
                    <a:pt x="11628" y="18767"/>
                    <a:pt x="11542" y="18968"/>
                  </a:cubicBezTo>
                  <a:lnTo>
                    <a:pt x="11490" y="18968"/>
                  </a:lnTo>
                  <a:cubicBezTo>
                    <a:pt x="11387" y="19020"/>
                    <a:pt x="11284" y="19071"/>
                    <a:pt x="11284" y="19342"/>
                  </a:cubicBezTo>
                  <a:cubicBezTo>
                    <a:pt x="11284" y="19561"/>
                    <a:pt x="11335" y="19664"/>
                    <a:pt x="11490" y="19716"/>
                  </a:cubicBezTo>
                  <a:lnTo>
                    <a:pt x="11438" y="19768"/>
                  </a:lnTo>
                  <a:lnTo>
                    <a:pt x="9182" y="19020"/>
                  </a:lnTo>
                  <a:cubicBezTo>
                    <a:pt x="8860" y="18220"/>
                    <a:pt x="8266" y="16931"/>
                    <a:pt x="7673" y="16815"/>
                  </a:cubicBezTo>
                  <a:cubicBezTo>
                    <a:pt x="7620" y="16801"/>
                    <a:pt x="7566" y="16794"/>
                    <a:pt x="7509" y="16794"/>
                  </a:cubicBezTo>
                  <a:cubicBezTo>
                    <a:pt x="6948" y="16794"/>
                    <a:pt x="6237" y="17452"/>
                    <a:pt x="5803" y="17898"/>
                  </a:cubicBezTo>
                  <a:lnTo>
                    <a:pt x="5313" y="17730"/>
                  </a:lnTo>
                  <a:cubicBezTo>
                    <a:pt x="5313" y="17408"/>
                    <a:pt x="5262" y="17356"/>
                    <a:pt x="5094" y="17253"/>
                  </a:cubicBezTo>
                  <a:lnTo>
                    <a:pt x="5043" y="17253"/>
                  </a:lnTo>
                  <a:lnTo>
                    <a:pt x="5043" y="17189"/>
                  </a:lnTo>
                  <a:cubicBezTo>
                    <a:pt x="5043" y="17137"/>
                    <a:pt x="4991" y="17086"/>
                    <a:pt x="4940" y="16982"/>
                  </a:cubicBezTo>
                  <a:cubicBezTo>
                    <a:pt x="4888" y="16866"/>
                    <a:pt x="4836" y="16815"/>
                    <a:pt x="4772" y="16815"/>
                  </a:cubicBezTo>
                  <a:cubicBezTo>
                    <a:pt x="4772" y="16763"/>
                    <a:pt x="4720" y="16763"/>
                    <a:pt x="4669" y="16660"/>
                  </a:cubicBezTo>
                  <a:cubicBezTo>
                    <a:pt x="4514" y="16441"/>
                    <a:pt x="4450" y="16389"/>
                    <a:pt x="4346" y="16286"/>
                  </a:cubicBezTo>
                  <a:cubicBezTo>
                    <a:pt x="4285" y="16216"/>
                    <a:pt x="4218" y="16189"/>
                    <a:pt x="4141" y="16189"/>
                  </a:cubicBezTo>
                  <a:cubicBezTo>
                    <a:pt x="4090" y="16189"/>
                    <a:pt x="4034" y="16201"/>
                    <a:pt x="3972" y="16222"/>
                  </a:cubicBezTo>
                  <a:cubicBezTo>
                    <a:pt x="3869" y="16222"/>
                    <a:pt x="3753" y="16286"/>
                    <a:pt x="3702" y="16389"/>
                  </a:cubicBezTo>
                  <a:cubicBezTo>
                    <a:pt x="3650" y="16338"/>
                    <a:pt x="3650" y="16286"/>
                    <a:pt x="3599" y="16286"/>
                  </a:cubicBezTo>
                  <a:lnTo>
                    <a:pt x="3547" y="16170"/>
                  </a:lnTo>
                  <a:cubicBezTo>
                    <a:pt x="3482" y="16170"/>
                    <a:pt x="3482" y="16118"/>
                    <a:pt x="3482" y="16067"/>
                  </a:cubicBezTo>
                  <a:cubicBezTo>
                    <a:pt x="3482" y="16015"/>
                    <a:pt x="3482" y="15899"/>
                    <a:pt x="3328" y="15796"/>
                  </a:cubicBezTo>
                  <a:cubicBezTo>
                    <a:pt x="3272" y="15762"/>
                    <a:pt x="3223" y="15750"/>
                    <a:pt x="3181" y="15750"/>
                  </a:cubicBezTo>
                  <a:cubicBezTo>
                    <a:pt x="3097" y="15750"/>
                    <a:pt x="3040" y="15796"/>
                    <a:pt x="3005" y="15796"/>
                  </a:cubicBezTo>
                  <a:cubicBezTo>
                    <a:pt x="2954" y="15848"/>
                    <a:pt x="2954" y="15848"/>
                    <a:pt x="2902" y="15848"/>
                  </a:cubicBezTo>
                  <a:cubicBezTo>
                    <a:pt x="2786" y="15848"/>
                    <a:pt x="2683" y="15899"/>
                    <a:pt x="2683" y="16015"/>
                  </a:cubicBezTo>
                  <a:cubicBezTo>
                    <a:pt x="2631" y="15848"/>
                    <a:pt x="2580" y="15744"/>
                    <a:pt x="2515" y="15641"/>
                  </a:cubicBezTo>
                  <a:cubicBezTo>
                    <a:pt x="2418" y="15439"/>
                    <a:pt x="2316" y="15384"/>
                    <a:pt x="2215" y="15384"/>
                  </a:cubicBezTo>
                  <a:cubicBezTo>
                    <a:pt x="2155" y="15384"/>
                    <a:pt x="2096" y="15403"/>
                    <a:pt x="2038" y="15422"/>
                  </a:cubicBezTo>
                  <a:cubicBezTo>
                    <a:pt x="2038" y="15422"/>
                    <a:pt x="1987" y="15474"/>
                    <a:pt x="1935" y="15474"/>
                  </a:cubicBezTo>
                  <a:cubicBezTo>
                    <a:pt x="1716" y="15474"/>
                    <a:pt x="1664" y="15641"/>
                    <a:pt x="1613" y="15744"/>
                  </a:cubicBezTo>
                  <a:cubicBezTo>
                    <a:pt x="1613" y="15744"/>
                    <a:pt x="1613" y="15796"/>
                    <a:pt x="1548" y="15796"/>
                  </a:cubicBezTo>
                  <a:cubicBezTo>
                    <a:pt x="1394" y="15796"/>
                    <a:pt x="1290" y="15899"/>
                    <a:pt x="1226" y="15964"/>
                  </a:cubicBezTo>
                  <a:cubicBezTo>
                    <a:pt x="1174" y="16015"/>
                    <a:pt x="1174" y="16067"/>
                    <a:pt x="1123" y="16067"/>
                  </a:cubicBezTo>
                  <a:cubicBezTo>
                    <a:pt x="1020" y="16067"/>
                    <a:pt x="904" y="16118"/>
                    <a:pt x="800" y="16222"/>
                  </a:cubicBezTo>
                  <a:lnTo>
                    <a:pt x="375" y="16118"/>
                  </a:lnTo>
                  <a:lnTo>
                    <a:pt x="968" y="271"/>
                  </a:lnTo>
                  <a:close/>
                  <a:moveTo>
                    <a:pt x="375" y="16389"/>
                  </a:moveTo>
                  <a:lnTo>
                    <a:pt x="24178" y="24229"/>
                  </a:lnTo>
                  <a:lnTo>
                    <a:pt x="23959" y="27246"/>
                  </a:lnTo>
                  <a:lnTo>
                    <a:pt x="259" y="19290"/>
                  </a:lnTo>
                  <a:lnTo>
                    <a:pt x="375" y="16389"/>
                  </a:lnTo>
                  <a:close/>
                  <a:moveTo>
                    <a:pt x="749" y="0"/>
                  </a:moveTo>
                  <a:cubicBezTo>
                    <a:pt x="697" y="52"/>
                    <a:pt x="697" y="103"/>
                    <a:pt x="697" y="103"/>
                  </a:cubicBezTo>
                  <a:lnTo>
                    <a:pt x="1" y="19342"/>
                  </a:lnTo>
                  <a:cubicBezTo>
                    <a:pt x="1" y="19394"/>
                    <a:pt x="53" y="19510"/>
                    <a:pt x="104" y="19510"/>
                  </a:cubicBezTo>
                  <a:lnTo>
                    <a:pt x="24011" y="27504"/>
                  </a:lnTo>
                  <a:lnTo>
                    <a:pt x="24114" y="27504"/>
                  </a:lnTo>
                  <a:cubicBezTo>
                    <a:pt x="24178" y="27453"/>
                    <a:pt x="24230" y="27453"/>
                    <a:pt x="24230" y="27401"/>
                  </a:cubicBezTo>
                  <a:lnTo>
                    <a:pt x="25622" y="6293"/>
                  </a:lnTo>
                  <a:cubicBezTo>
                    <a:pt x="25622" y="6228"/>
                    <a:pt x="25571" y="6177"/>
                    <a:pt x="25519" y="6125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4"/>
            <p:cNvSpPr/>
            <p:nvPr/>
          </p:nvSpPr>
          <p:spPr>
            <a:xfrm>
              <a:off x="1586325" y="770025"/>
              <a:ext cx="5500" cy="5500"/>
            </a:xfrm>
            <a:custGeom>
              <a:avLst/>
              <a:gdLst/>
              <a:ahLst/>
              <a:cxnLst/>
              <a:rect l="l" t="t" r="r" b="b"/>
              <a:pathLst>
                <a:path w="220" h="220" extrusionOk="0">
                  <a:moveTo>
                    <a:pt x="103" y="0"/>
                  </a:moveTo>
                  <a:cubicBezTo>
                    <a:pt x="52" y="0"/>
                    <a:pt x="0" y="52"/>
                    <a:pt x="0" y="103"/>
                  </a:cubicBezTo>
                  <a:cubicBezTo>
                    <a:pt x="0" y="168"/>
                    <a:pt x="52" y="219"/>
                    <a:pt x="103" y="219"/>
                  </a:cubicBezTo>
                  <a:cubicBezTo>
                    <a:pt x="168" y="219"/>
                    <a:pt x="219" y="168"/>
                    <a:pt x="219" y="103"/>
                  </a:cubicBezTo>
                  <a:cubicBezTo>
                    <a:pt x="219" y="52"/>
                    <a:pt x="168" y="0"/>
                    <a:pt x="103" y="0"/>
                  </a:cubicBezTo>
                  <a:close/>
                </a:path>
              </a:pathLst>
            </a:custGeom>
            <a:solidFill>
              <a:srgbClr val="263E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4"/>
            <p:cNvSpPr/>
            <p:nvPr/>
          </p:nvSpPr>
          <p:spPr>
            <a:xfrm>
              <a:off x="1081175" y="1424100"/>
              <a:ext cx="41925" cy="30975"/>
            </a:xfrm>
            <a:custGeom>
              <a:avLst/>
              <a:gdLst/>
              <a:ahLst/>
              <a:cxnLst/>
              <a:rect l="l" t="t" r="r" b="b"/>
              <a:pathLst>
                <a:path w="1677" h="1239" extrusionOk="0">
                  <a:moveTo>
                    <a:pt x="710" y="374"/>
                  </a:moveTo>
                  <a:lnTo>
                    <a:pt x="1187" y="967"/>
                  </a:lnTo>
                  <a:lnTo>
                    <a:pt x="387" y="967"/>
                  </a:lnTo>
                  <a:lnTo>
                    <a:pt x="710" y="374"/>
                  </a:lnTo>
                  <a:close/>
                  <a:moveTo>
                    <a:pt x="645" y="0"/>
                  </a:moveTo>
                  <a:cubicBezTo>
                    <a:pt x="593" y="0"/>
                    <a:pt x="593" y="52"/>
                    <a:pt x="542" y="116"/>
                  </a:cubicBezTo>
                  <a:lnTo>
                    <a:pt x="0" y="1019"/>
                  </a:lnTo>
                  <a:lnTo>
                    <a:pt x="0" y="1187"/>
                  </a:lnTo>
                  <a:cubicBezTo>
                    <a:pt x="65" y="1187"/>
                    <a:pt x="65" y="1238"/>
                    <a:pt x="116" y="1238"/>
                  </a:cubicBezTo>
                  <a:lnTo>
                    <a:pt x="1509" y="1238"/>
                  </a:lnTo>
                  <a:cubicBezTo>
                    <a:pt x="1561" y="1238"/>
                    <a:pt x="1612" y="1187"/>
                    <a:pt x="1677" y="1135"/>
                  </a:cubicBezTo>
                  <a:cubicBezTo>
                    <a:pt x="1677" y="1083"/>
                    <a:pt x="1677" y="1019"/>
                    <a:pt x="1612" y="967"/>
                  </a:cubicBezTo>
                  <a:lnTo>
                    <a:pt x="813" y="52"/>
                  </a:lnTo>
                  <a:cubicBezTo>
                    <a:pt x="761" y="0"/>
                    <a:pt x="710" y="0"/>
                    <a:pt x="645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1808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smtClean="0"/>
              <a:t>Checkpoint</a:t>
            </a:r>
          </a:p>
          <a:p>
            <a:pPr marL="0" lvl="0" indent="0">
              <a:spcAft>
                <a:spcPts val="1200"/>
              </a:spcAft>
            </a:pPr>
            <a:r>
              <a:rPr lang="en-US" dirty="0" err="1" smtClean="0"/>
              <a:t>Digunakan</a:t>
            </a:r>
            <a:r>
              <a:rPr lang="en-US" dirty="0" smtClean="0"/>
              <a:t> </a:t>
            </a:r>
            <a:r>
              <a:rPr lang="en-US" dirty="0" err="1" smtClean="0"/>
              <a:t>sebagai</a:t>
            </a:r>
            <a:r>
              <a:rPr lang="en-US" dirty="0" smtClean="0"/>
              <a:t> </a:t>
            </a:r>
            <a:r>
              <a:rPr lang="en-US" dirty="0" err="1" smtClean="0"/>
              <a:t>tempat</a:t>
            </a:r>
            <a:r>
              <a:rPr lang="en-US" dirty="0" smtClean="0"/>
              <a:t> </a:t>
            </a:r>
            <a:r>
              <a:rPr lang="en-US" dirty="0" err="1" smtClean="0"/>
              <a:t>respawn</a:t>
            </a:r>
            <a:r>
              <a:rPr lang="en-US" dirty="0" smtClean="0"/>
              <a:t> </a:t>
            </a:r>
            <a:r>
              <a:rPr lang="en-US" dirty="0" err="1" smtClean="0"/>
              <a:t>saat</a:t>
            </a:r>
            <a:r>
              <a:rPr lang="en-US" dirty="0" smtClean="0"/>
              <a:t> </a:t>
            </a:r>
            <a:r>
              <a:rPr lang="en-US" dirty="0" err="1" smtClean="0"/>
              <a:t>pemain</a:t>
            </a:r>
            <a:r>
              <a:rPr lang="en-US" dirty="0" smtClean="0"/>
              <a:t> </a:t>
            </a:r>
            <a:r>
              <a:rPr lang="en-US" dirty="0" err="1" smtClean="0"/>
              <a:t>gagal</a:t>
            </a:r>
            <a:r>
              <a:rPr lang="en-US" dirty="0" smtClean="0"/>
              <a:t> </a:t>
            </a:r>
            <a:r>
              <a:rPr lang="en-US" dirty="0" err="1" smtClean="0"/>
              <a:t>melewati</a:t>
            </a:r>
            <a:r>
              <a:rPr lang="en-US" dirty="0" smtClean="0"/>
              <a:t> </a:t>
            </a:r>
            <a:r>
              <a:rPr lang="en-US" dirty="0" err="1" smtClean="0"/>
              <a:t>rintangan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terserang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endParaRPr lang="en-US" dirty="0" smtClean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1886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</a:t>
            </a:r>
            <a:r>
              <a:rPr lang="en-US" dirty="0" smtClean="0"/>
              <a:t>Will My Game Have</a:t>
            </a:r>
            <a:r>
              <a:rPr lang="en-US" dirty="0"/>
              <a:t>?</a:t>
            </a:r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lainnya</a:t>
            </a:r>
            <a:r>
              <a:rPr lang="en-US" dirty="0" smtClean="0"/>
              <a:t> </a:t>
            </a:r>
            <a:r>
              <a:rPr lang="en-US" dirty="0" err="1" smtClean="0"/>
              <a:t>mencakup</a:t>
            </a:r>
            <a:r>
              <a:rPr lang="en-US" dirty="0" smtClean="0"/>
              <a:t> settings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mengatur</a:t>
            </a:r>
            <a:r>
              <a:rPr lang="en-US" dirty="0" smtClean="0"/>
              <a:t> audio </a:t>
            </a:r>
            <a:r>
              <a:rPr lang="en-US" dirty="0" err="1" smtClean="0"/>
              <a:t>maupun</a:t>
            </a:r>
            <a:r>
              <a:rPr lang="en-US" dirty="0" smtClean="0"/>
              <a:t> video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aplikasi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langsung</a:t>
            </a:r>
            <a:endParaRPr lang="en-US" dirty="0" smtClean="0"/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Audio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berupa</a:t>
            </a:r>
            <a:r>
              <a:rPr lang="en-US" dirty="0" smtClean="0"/>
              <a:t> </a:t>
            </a:r>
            <a:r>
              <a:rPr lang="en-US" dirty="0" err="1" smtClean="0"/>
              <a:t>besarnya</a:t>
            </a:r>
            <a:r>
              <a:rPr lang="en-US" dirty="0" smtClean="0"/>
              <a:t> volume game</a:t>
            </a:r>
          </a:p>
          <a:p>
            <a:pPr marL="0" lvl="0" indent="0">
              <a:spcAft>
                <a:spcPts val="1200"/>
              </a:spcAft>
            </a:pPr>
            <a:r>
              <a:rPr lang="en-US" dirty="0" smtClean="0"/>
              <a:t>Video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berupa</a:t>
            </a:r>
            <a:r>
              <a:rPr lang="en-US" dirty="0" smtClean="0"/>
              <a:t> </a:t>
            </a:r>
            <a:r>
              <a:rPr lang="en-US" dirty="0" err="1" smtClean="0"/>
              <a:t>fullscreen</a:t>
            </a:r>
            <a:r>
              <a:rPr lang="en-US" dirty="0" smtClean="0"/>
              <a:t> mode </a:t>
            </a:r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49"/>
          <p:cNvGrpSpPr/>
          <p:nvPr/>
        </p:nvGrpSpPr>
        <p:grpSpPr>
          <a:xfrm>
            <a:off x="481900" y="2924215"/>
            <a:ext cx="2055718" cy="2073294"/>
            <a:chOff x="6199800" y="1692092"/>
            <a:chExt cx="2487001" cy="2508264"/>
          </a:xfrm>
        </p:grpSpPr>
        <p:sp>
          <p:nvSpPr>
            <p:cNvPr id="1192" name="Google Shape;1192;p49"/>
            <p:cNvSpPr/>
            <p:nvPr/>
          </p:nvSpPr>
          <p:spPr>
            <a:xfrm>
              <a:off x="7700118" y="2255435"/>
              <a:ext cx="126468" cy="189702"/>
            </a:xfrm>
            <a:custGeom>
              <a:avLst/>
              <a:gdLst/>
              <a:ahLst/>
              <a:cxnLst/>
              <a:rect l="l" t="t" r="r" b="b"/>
              <a:pathLst>
                <a:path w="2038" h="3057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60"/>
                    <a:pt x="104" y="2412"/>
                    <a:pt x="104" y="2476"/>
                  </a:cubicBezTo>
                  <a:cubicBezTo>
                    <a:pt x="52" y="2528"/>
                    <a:pt x="52" y="2528"/>
                    <a:pt x="52" y="2579"/>
                  </a:cubicBezTo>
                  <a:cubicBezTo>
                    <a:pt x="52" y="2682"/>
                    <a:pt x="104" y="2798"/>
                    <a:pt x="155" y="2850"/>
                  </a:cubicBezTo>
                  <a:cubicBezTo>
                    <a:pt x="207" y="2953"/>
                    <a:pt x="374" y="3056"/>
                    <a:pt x="581" y="3056"/>
                  </a:cubicBezTo>
                  <a:lnTo>
                    <a:pt x="645" y="3056"/>
                  </a:lnTo>
                  <a:cubicBezTo>
                    <a:pt x="800" y="3056"/>
                    <a:pt x="968" y="3005"/>
                    <a:pt x="1174" y="2902"/>
                  </a:cubicBezTo>
                  <a:cubicBezTo>
                    <a:pt x="1342" y="2798"/>
                    <a:pt x="1496" y="2631"/>
                    <a:pt x="1612" y="2412"/>
                  </a:cubicBezTo>
                  <a:cubicBezTo>
                    <a:pt x="1715" y="2308"/>
                    <a:pt x="1819" y="2205"/>
                    <a:pt x="1935" y="2089"/>
                  </a:cubicBezTo>
                  <a:cubicBezTo>
                    <a:pt x="1935" y="2038"/>
                    <a:pt x="1935" y="1986"/>
                    <a:pt x="1986" y="1934"/>
                  </a:cubicBezTo>
                  <a:cubicBezTo>
                    <a:pt x="2038" y="1715"/>
                    <a:pt x="2038" y="1509"/>
                    <a:pt x="1986" y="1238"/>
                  </a:cubicBezTo>
                  <a:lnTo>
                    <a:pt x="1870" y="1238"/>
                  </a:lnTo>
                  <a:cubicBezTo>
                    <a:pt x="1767" y="1187"/>
                    <a:pt x="1664" y="1070"/>
                    <a:pt x="1548" y="916"/>
                  </a:cubicBezTo>
                  <a:cubicBezTo>
                    <a:pt x="1445" y="748"/>
                    <a:pt x="1290" y="593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F4C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700118" y="2255435"/>
              <a:ext cx="83278" cy="146450"/>
            </a:xfrm>
            <a:custGeom>
              <a:avLst/>
              <a:gdLst/>
              <a:ahLst/>
              <a:cxnLst/>
              <a:rect l="l" t="t" r="r" b="b"/>
              <a:pathLst>
                <a:path w="1342" h="2360" extrusionOk="0">
                  <a:moveTo>
                    <a:pt x="800" y="0"/>
                  </a:moveTo>
                  <a:cubicBezTo>
                    <a:pt x="697" y="697"/>
                    <a:pt x="426" y="1238"/>
                    <a:pt x="0" y="1664"/>
                  </a:cubicBezTo>
                  <a:lnTo>
                    <a:pt x="258" y="2089"/>
                  </a:lnTo>
                  <a:cubicBezTo>
                    <a:pt x="323" y="2089"/>
                    <a:pt x="323" y="2154"/>
                    <a:pt x="258" y="2154"/>
                  </a:cubicBezTo>
                  <a:lnTo>
                    <a:pt x="155" y="2308"/>
                  </a:lnTo>
                  <a:cubicBezTo>
                    <a:pt x="104" y="2308"/>
                    <a:pt x="104" y="2360"/>
                    <a:pt x="104" y="2360"/>
                  </a:cubicBezTo>
                  <a:cubicBezTo>
                    <a:pt x="645" y="1883"/>
                    <a:pt x="1122" y="1290"/>
                    <a:pt x="1342" y="645"/>
                  </a:cubicBezTo>
                  <a:cubicBezTo>
                    <a:pt x="1290" y="542"/>
                    <a:pt x="1225" y="477"/>
                    <a:pt x="1174" y="374"/>
                  </a:cubicBezTo>
                  <a:cubicBezTo>
                    <a:pt x="1122" y="323"/>
                    <a:pt x="1071" y="219"/>
                    <a:pt x="1019" y="103"/>
                  </a:cubicBezTo>
                  <a:cubicBezTo>
                    <a:pt x="968" y="103"/>
                    <a:pt x="852" y="52"/>
                    <a:pt x="800" y="0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7703345" y="2465059"/>
              <a:ext cx="172885" cy="420174"/>
            </a:xfrm>
            <a:custGeom>
              <a:avLst/>
              <a:gdLst/>
              <a:ahLst/>
              <a:cxnLst/>
              <a:rect l="l" t="t" r="r" b="b"/>
              <a:pathLst>
                <a:path w="2786" h="6771" extrusionOk="0">
                  <a:moveTo>
                    <a:pt x="1560" y="1"/>
                  </a:moveTo>
                  <a:cubicBezTo>
                    <a:pt x="1238" y="220"/>
                    <a:pt x="851" y="387"/>
                    <a:pt x="529" y="387"/>
                  </a:cubicBezTo>
                  <a:cubicBezTo>
                    <a:pt x="374" y="387"/>
                    <a:pt x="271" y="323"/>
                    <a:pt x="155" y="271"/>
                  </a:cubicBezTo>
                  <a:cubicBezTo>
                    <a:pt x="103" y="271"/>
                    <a:pt x="52" y="220"/>
                    <a:pt x="0" y="220"/>
                  </a:cubicBezTo>
                  <a:cubicBezTo>
                    <a:pt x="52" y="387"/>
                    <a:pt x="103" y="542"/>
                    <a:pt x="206" y="761"/>
                  </a:cubicBezTo>
                  <a:cubicBezTo>
                    <a:pt x="271" y="916"/>
                    <a:pt x="322" y="1135"/>
                    <a:pt x="374" y="1290"/>
                  </a:cubicBezTo>
                  <a:lnTo>
                    <a:pt x="374" y="1355"/>
                  </a:lnTo>
                  <a:cubicBezTo>
                    <a:pt x="477" y="1612"/>
                    <a:pt x="529" y="1883"/>
                    <a:pt x="593" y="2102"/>
                  </a:cubicBezTo>
                  <a:cubicBezTo>
                    <a:pt x="696" y="2580"/>
                    <a:pt x="1173" y="4901"/>
                    <a:pt x="1560" y="6770"/>
                  </a:cubicBezTo>
                  <a:cubicBezTo>
                    <a:pt x="1986" y="6667"/>
                    <a:pt x="2411" y="6512"/>
                    <a:pt x="2785" y="6448"/>
                  </a:cubicBezTo>
                  <a:lnTo>
                    <a:pt x="2527" y="4836"/>
                  </a:lnTo>
                  <a:lnTo>
                    <a:pt x="2037" y="2580"/>
                  </a:lnTo>
                  <a:lnTo>
                    <a:pt x="1818" y="1406"/>
                  </a:lnTo>
                  <a:lnTo>
                    <a:pt x="1767" y="1135"/>
                  </a:lnTo>
                  <a:lnTo>
                    <a:pt x="1715" y="968"/>
                  </a:lnTo>
                  <a:cubicBezTo>
                    <a:pt x="1715" y="968"/>
                    <a:pt x="1663" y="916"/>
                    <a:pt x="1663" y="865"/>
                  </a:cubicBezTo>
                  <a:cubicBezTo>
                    <a:pt x="1560" y="710"/>
                    <a:pt x="1444" y="542"/>
                    <a:pt x="1341" y="387"/>
                  </a:cubicBezTo>
                  <a:lnTo>
                    <a:pt x="1341" y="32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766517" y="2521903"/>
              <a:ext cx="109713" cy="363332"/>
            </a:xfrm>
            <a:custGeom>
              <a:avLst/>
              <a:gdLst/>
              <a:ahLst/>
              <a:cxnLst/>
              <a:rect l="l" t="t" r="r" b="b"/>
              <a:pathLst>
                <a:path w="1768" h="5855" extrusionOk="0">
                  <a:moveTo>
                    <a:pt x="645" y="0"/>
                  </a:moveTo>
                  <a:cubicBezTo>
                    <a:pt x="478" y="1083"/>
                    <a:pt x="272" y="2205"/>
                    <a:pt x="1" y="3275"/>
                  </a:cubicBezTo>
                  <a:cubicBezTo>
                    <a:pt x="155" y="4088"/>
                    <a:pt x="375" y="5003"/>
                    <a:pt x="542" y="5854"/>
                  </a:cubicBezTo>
                  <a:cubicBezTo>
                    <a:pt x="968" y="5751"/>
                    <a:pt x="1393" y="5596"/>
                    <a:pt x="1767" y="5532"/>
                  </a:cubicBezTo>
                  <a:lnTo>
                    <a:pt x="1509" y="3920"/>
                  </a:lnTo>
                  <a:lnTo>
                    <a:pt x="1019" y="1664"/>
                  </a:lnTo>
                  <a:lnTo>
                    <a:pt x="800" y="490"/>
                  </a:lnTo>
                  <a:lnTo>
                    <a:pt x="749" y="219"/>
                  </a:lnTo>
                  <a:lnTo>
                    <a:pt x="697" y="52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7696146" y="2409023"/>
              <a:ext cx="113685" cy="69688"/>
            </a:xfrm>
            <a:custGeom>
              <a:avLst/>
              <a:gdLst/>
              <a:ahLst/>
              <a:cxnLst/>
              <a:rect l="l" t="t" r="r" b="b"/>
              <a:pathLst>
                <a:path w="1832" h="1123" extrusionOk="0">
                  <a:moveTo>
                    <a:pt x="1831" y="1"/>
                  </a:moveTo>
                  <a:lnTo>
                    <a:pt x="1831" y="1"/>
                  </a:lnTo>
                  <a:cubicBezTo>
                    <a:pt x="1676" y="156"/>
                    <a:pt x="1509" y="375"/>
                    <a:pt x="1289" y="530"/>
                  </a:cubicBezTo>
                  <a:cubicBezTo>
                    <a:pt x="1135" y="646"/>
                    <a:pt x="916" y="749"/>
                    <a:pt x="709" y="749"/>
                  </a:cubicBezTo>
                  <a:lnTo>
                    <a:pt x="645" y="749"/>
                  </a:lnTo>
                  <a:cubicBezTo>
                    <a:pt x="387" y="697"/>
                    <a:pt x="219" y="581"/>
                    <a:pt x="116" y="478"/>
                  </a:cubicBezTo>
                  <a:cubicBezTo>
                    <a:pt x="116" y="427"/>
                    <a:pt x="64" y="427"/>
                    <a:pt x="64" y="375"/>
                  </a:cubicBezTo>
                  <a:cubicBezTo>
                    <a:pt x="64" y="478"/>
                    <a:pt x="0" y="646"/>
                    <a:pt x="0" y="697"/>
                  </a:cubicBezTo>
                  <a:cubicBezTo>
                    <a:pt x="0" y="749"/>
                    <a:pt x="0" y="800"/>
                    <a:pt x="64" y="852"/>
                  </a:cubicBezTo>
                  <a:cubicBezTo>
                    <a:pt x="116" y="968"/>
                    <a:pt x="168" y="1020"/>
                    <a:pt x="322" y="1071"/>
                  </a:cubicBezTo>
                  <a:cubicBezTo>
                    <a:pt x="438" y="1123"/>
                    <a:pt x="542" y="1123"/>
                    <a:pt x="645" y="1123"/>
                  </a:cubicBezTo>
                  <a:cubicBezTo>
                    <a:pt x="967" y="1123"/>
                    <a:pt x="1289" y="1020"/>
                    <a:pt x="1612" y="800"/>
                  </a:cubicBezTo>
                  <a:cubicBezTo>
                    <a:pt x="1612" y="749"/>
                    <a:pt x="1676" y="749"/>
                    <a:pt x="1728" y="697"/>
                  </a:cubicBezTo>
                  <a:lnTo>
                    <a:pt x="1676" y="427"/>
                  </a:lnTo>
                  <a:lnTo>
                    <a:pt x="1676" y="375"/>
                  </a:lnTo>
                  <a:cubicBezTo>
                    <a:pt x="1728" y="259"/>
                    <a:pt x="1779" y="104"/>
                    <a:pt x="183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7692919" y="2492302"/>
              <a:ext cx="20044" cy="43252"/>
            </a:xfrm>
            <a:custGeom>
              <a:avLst/>
              <a:gdLst/>
              <a:ahLst/>
              <a:cxnLst/>
              <a:rect l="l" t="t" r="r" b="b"/>
              <a:pathLst>
                <a:path w="323" h="697" extrusionOk="0">
                  <a:moveTo>
                    <a:pt x="116" y="0"/>
                  </a:moveTo>
                  <a:lnTo>
                    <a:pt x="0" y="374"/>
                  </a:lnTo>
                  <a:lnTo>
                    <a:pt x="323" y="696"/>
                  </a:lnTo>
                  <a:cubicBezTo>
                    <a:pt x="271" y="426"/>
                    <a:pt x="168" y="206"/>
                    <a:pt x="116" y="0"/>
                  </a:cubicBezTo>
                  <a:close/>
                </a:path>
              </a:pathLst>
            </a:custGeom>
            <a:solidFill>
              <a:srgbClr val="41B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820133" y="2995575"/>
              <a:ext cx="92896" cy="53678"/>
            </a:xfrm>
            <a:custGeom>
              <a:avLst/>
              <a:gdLst/>
              <a:ahLst/>
              <a:cxnLst/>
              <a:rect l="l" t="t" r="r" b="b"/>
              <a:pathLst>
                <a:path w="1497" h="865" extrusionOk="0">
                  <a:moveTo>
                    <a:pt x="1342" y="1"/>
                  </a:moveTo>
                  <a:cubicBezTo>
                    <a:pt x="903" y="52"/>
                    <a:pt x="478" y="104"/>
                    <a:pt x="1" y="220"/>
                  </a:cubicBezTo>
                  <a:cubicBezTo>
                    <a:pt x="52" y="478"/>
                    <a:pt x="104" y="749"/>
                    <a:pt x="104" y="865"/>
                  </a:cubicBezTo>
                  <a:lnTo>
                    <a:pt x="1496" y="865"/>
                  </a:lnTo>
                  <a:lnTo>
                    <a:pt x="1342" y="1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7452888" y="1752100"/>
              <a:ext cx="323307" cy="269753"/>
            </a:xfrm>
            <a:custGeom>
              <a:avLst/>
              <a:gdLst/>
              <a:ahLst/>
              <a:cxnLst/>
              <a:rect l="l" t="t" r="r" b="b"/>
              <a:pathLst>
                <a:path w="5210" h="4347" extrusionOk="0">
                  <a:moveTo>
                    <a:pt x="2153" y="1"/>
                  </a:moveTo>
                  <a:cubicBezTo>
                    <a:pt x="1934" y="1"/>
                    <a:pt x="1728" y="52"/>
                    <a:pt x="1457" y="104"/>
                  </a:cubicBezTo>
                  <a:cubicBezTo>
                    <a:pt x="812" y="271"/>
                    <a:pt x="438" y="529"/>
                    <a:pt x="219" y="800"/>
                  </a:cubicBezTo>
                  <a:cubicBezTo>
                    <a:pt x="52" y="1019"/>
                    <a:pt x="0" y="1174"/>
                    <a:pt x="0" y="1238"/>
                  </a:cubicBezTo>
                  <a:cubicBezTo>
                    <a:pt x="1341" y="374"/>
                    <a:pt x="2050" y="323"/>
                    <a:pt x="2050" y="323"/>
                  </a:cubicBezTo>
                  <a:cubicBezTo>
                    <a:pt x="2050" y="323"/>
                    <a:pt x="2373" y="374"/>
                    <a:pt x="2798" y="594"/>
                  </a:cubicBezTo>
                  <a:cubicBezTo>
                    <a:pt x="3172" y="800"/>
                    <a:pt x="3662" y="1174"/>
                    <a:pt x="3984" y="1819"/>
                  </a:cubicBezTo>
                  <a:cubicBezTo>
                    <a:pt x="4410" y="2683"/>
                    <a:pt x="4629" y="3753"/>
                    <a:pt x="4732" y="4346"/>
                  </a:cubicBezTo>
                  <a:cubicBezTo>
                    <a:pt x="4887" y="4294"/>
                    <a:pt x="5003" y="4243"/>
                    <a:pt x="5158" y="4243"/>
                  </a:cubicBezTo>
                  <a:lnTo>
                    <a:pt x="5209" y="4243"/>
                  </a:lnTo>
                  <a:cubicBezTo>
                    <a:pt x="5209" y="4024"/>
                    <a:pt x="5158" y="3817"/>
                    <a:pt x="5106" y="3547"/>
                  </a:cubicBezTo>
                  <a:cubicBezTo>
                    <a:pt x="4952" y="2902"/>
                    <a:pt x="4732" y="2141"/>
                    <a:pt x="4358" y="1612"/>
                  </a:cubicBezTo>
                  <a:cubicBezTo>
                    <a:pt x="4088" y="1122"/>
                    <a:pt x="3765" y="748"/>
                    <a:pt x="3443" y="426"/>
                  </a:cubicBezTo>
                  <a:cubicBezTo>
                    <a:pt x="3069" y="155"/>
                    <a:pt x="2631" y="1"/>
                    <a:pt x="215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7266411" y="1778536"/>
              <a:ext cx="473790" cy="340123"/>
            </a:xfrm>
            <a:custGeom>
              <a:avLst/>
              <a:gdLst/>
              <a:ahLst/>
              <a:cxnLst/>
              <a:rect l="l" t="t" r="r" b="b"/>
              <a:pathLst>
                <a:path w="7635" h="5481" extrusionOk="0">
                  <a:moveTo>
                    <a:pt x="5055" y="0"/>
                  </a:moveTo>
                  <a:cubicBezTo>
                    <a:pt x="4836" y="52"/>
                    <a:pt x="4668" y="103"/>
                    <a:pt x="4514" y="168"/>
                  </a:cubicBezTo>
                  <a:cubicBezTo>
                    <a:pt x="4140" y="322"/>
                    <a:pt x="3650" y="542"/>
                    <a:pt x="3005" y="967"/>
                  </a:cubicBezTo>
                  <a:lnTo>
                    <a:pt x="2953" y="967"/>
                  </a:lnTo>
                  <a:cubicBezTo>
                    <a:pt x="2850" y="1070"/>
                    <a:pt x="2734" y="1135"/>
                    <a:pt x="2683" y="1186"/>
                  </a:cubicBezTo>
                  <a:cubicBezTo>
                    <a:pt x="2850" y="1238"/>
                    <a:pt x="3005" y="1290"/>
                    <a:pt x="3057" y="1290"/>
                  </a:cubicBezTo>
                  <a:lnTo>
                    <a:pt x="3121" y="1290"/>
                  </a:lnTo>
                  <a:cubicBezTo>
                    <a:pt x="3173" y="1290"/>
                    <a:pt x="3173" y="1341"/>
                    <a:pt x="3173" y="1341"/>
                  </a:cubicBezTo>
                  <a:lnTo>
                    <a:pt x="3173" y="1393"/>
                  </a:lnTo>
                  <a:cubicBezTo>
                    <a:pt x="3173" y="1393"/>
                    <a:pt x="3150" y="1421"/>
                    <a:pt x="3134" y="1421"/>
                  </a:cubicBezTo>
                  <a:cubicBezTo>
                    <a:pt x="3127" y="1421"/>
                    <a:pt x="3121" y="1414"/>
                    <a:pt x="3121" y="1393"/>
                  </a:cubicBezTo>
                  <a:cubicBezTo>
                    <a:pt x="3121" y="1393"/>
                    <a:pt x="2799" y="1393"/>
                    <a:pt x="2476" y="1238"/>
                  </a:cubicBezTo>
                  <a:cubicBezTo>
                    <a:pt x="2206" y="1135"/>
                    <a:pt x="1935" y="1019"/>
                    <a:pt x="1767" y="748"/>
                  </a:cubicBezTo>
                  <a:lnTo>
                    <a:pt x="1767" y="967"/>
                  </a:lnTo>
                  <a:cubicBezTo>
                    <a:pt x="1767" y="1238"/>
                    <a:pt x="1767" y="1560"/>
                    <a:pt x="1935" y="1780"/>
                  </a:cubicBezTo>
                  <a:cubicBezTo>
                    <a:pt x="1986" y="1831"/>
                    <a:pt x="1986" y="1831"/>
                    <a:pt x="1935" y="1883"/>
                  </a:cubicBezTo>
                  <a:lnTo>
                    <a:pt x="1883" y="1883"/>
                  </a:lnTo>
                  <a:cubicBezTo>
                    <a:pt x="1883" y="1883"/>
                    <a:pt x="1612" y="1780"/>
                    <a:pt x="1342" y="1612"/>
                  </a:cubicBezTo>
                  <a:cubicBezTo>
                    <a:pt x="1122" y="1457"/>
                    <a:pt x="865" y="1238"/>
                    <a:pt x="697" y="967"/>
                  </a:cubicBezTo>
                  <a:lnTo>
                    <a:pt x="697" y="1019"/>
                  </a:lnTo>
                  <a:cubicBezTo>
                    <a:pt x="697" y="1135"/>
                    <a:pt x="645" y="1341"/>
                    <a:pt x="645" y="1560"/>
                  </a:cubicBezTo>
                  <a:cubicBezTo>
                    <a:pt x="645" y="1715"/>
                    <a:pt x="697" y="1934"/>
                    <a:pt x="749" y="2102"/>
                  </a:cubicBezTo>
                  <a:lnTo>
                    <a:pt x="749" y="2153"/>
                  </a:lnTo>
                  <a:cubicBezTo>
                    <a:pt x="749" y="2205"/>
                    <a:pt x="697" y="2205"/>
                    <a:pt x="697" y="2205"/>
                  </a:cubicBezTo>
                  <a:cubicBezTo>
                    <a:pt x="697" y="2205"/>
                    <a:pt x="542" y="2153"/>
                    <a:pt x="375" y="2037"/>
                  </a:cubicBezTo>
                  <a:cubicBezTo>
                    <a:pt x="271" y="1986"/>
                    <a:pt x="104" y="1883"/>
                    <a:pt x="1" y="1715"/>
                  </a:cubicBezTo>
                  <a:lnTo>
                    <a:pt x="1" y="2205"/>
                  </a:lnTo>
                  <a:cubicBezTo>
                    <a:pt x="1" y="2527"/>
                    <a:pt x="1" y="2901"/>
                    <a:pt x="155" y="3224"/>
                  </a:cubicBezTo>
                  <a:cubicBezTo>
                    <a:pt x="323" y="3546"/>
                    <a:pt x="542" y="3817"/>
                    <a:pt x="968" y="3972"/>
                  </a:cubicBezTo>
                  <a:cubicBezTo>
                    <a:pt x="1187" y="4036"/>
                    <a:pt x="1509" y="4088"/>
                    <a:pt x="1767" y="4088"/>
                  </a:cubicBezTo>
                  <a:cubicBezTo>
                    <a:pt x="2528" y="4088"/>
                    <a:pt x="3327" y="3868"/>
                    <a:pt x="4088" y="3598"/>
                  </a:cubicBezTo>
                  <a:cubicBezTo>
                    <a:pt x="4836" y="3275"/>
                    <a:pt x="5481" y="2850"/>
                    <a:pt x="5855" y="2424"/>
                  </a:cubicBezTo>
                  <a:lnTo>
                    <a:pt x="5906" y="2424"/>
                  </a:lnTo>
                  <a:cubicBezTo>
                    <a:pt x="5906" y="2392"/>
                    <a:pt x="5919" y="2376"/>
                    <a:pt x="5932" y="2376"/>
                  </a:cubicBezTo>
                  <a:cubicBezTo>
                    <a:pt x="5945" y="2376"/>
                    <a:pt x="5958" y="2392"/>
                    <a:pt x="5958" y="2424"/>
                  </a:cubicBezTo>
                  <a:cubicBezTo>
                    <a:pt x="6022" y="2424"/>
                    <a:pt x="6022" y="2476"/>
                    <a:pt x="5958" y="2527"/>
                  </a:cubicBezTo>
                  <a:cubicBezTo>
                    <a:pt x="5906" y="2579"/>
                    <a:pt x="5855" y="2631"/>
                    <a:pt x="5752" y="2682"/>
                  </a:cubicBezTo>
                  <a:cubicBezTo>
                    <a:pt x="5855" y="2747"/>
                    <a:pt x="5906" y="2798"/>
                    <a:pt x="5958" y="2850"/>
                  </a:cubicBezTo>
                  <a:cubicBezTo>
                    <a:pt x="6280" y="3121"/>
                    <a:pt x="6448" y="3391"/>
                    <a:pt x="6551" y="3546"/>
                  </a:cubicBezTo>
                  <a:cubicBezTo>
                    <a:pt x="6603" y="3598"/>
                    <a:pt x="6603" y="3714"/>
                    <a:pt x="6603" y="3765"/>
                  </a:cubicBezTo>
                  <a:cubicBezTo>
                    <a:pt x="6603" y="3868"/>
                    <a:pt x="6551" y="4036"/>
                    <a:pt x="6499" y="4139"/>
                  </a:cubicBezTo>
                  <a:cubicBezTo>
                    <a:pt x="6448" y="4242"/>
                    <a:pt x="6396" y="4410"/>
                    <a:pt x="6396" y="4565"/>
                  </a:cubicBezTo>
                  <a:lnTo>
                    <a:pt x="6396" y="4887"/>
                  </a:lnTo>
                  <a:cubicBezTo>
                    <a:pt x="6448" y="5106"/>
                    <a:pt x="6551" y="5261"/>
                    <a:pt x="6719" y="5480"/>
                  </a:cubicBezTo>
                  <a:cubicBezTo>
                    <a:pt x="6719" y="5055"/>
                    <a:pt x="6822" y="4681"/>
                    <a:pt x="6989" y="4410"/>
                  </a:cubicBezTo>
                  <a:cubicBezTo>
                    <a:pt x="7144" y="4191"/>
                    <a:pt x="7363" y="4036"/>
                    <a:pt x="7634" y="3920"/>
                  </a:cubicBezTo>
                  <a:cubicBezTo>
                    <a:pt x="7570" y="3817"/>
                    <a:pt x="7570" y="3598"/>
                    <a:pt x="7518" y="3391"/>
                  </a:cubicBezTo>
                  <a:cubicBezTo>
                    <a:pt x="7415" y="2850"/>
                    <a:pt x="7196" y="2102"/>
                    <a:pt x="6873" y="1457"/>
                  </a:cubicBezTo>
                  <a:cubicBezTo>
                    <a:pt x="6603" y="864"/>
                    <a:pt x="6177" y="542"/>
                    <a:pt x="5803" y="322"/>
                  </a:cubicBezTo>
                  <a:cubicBezTo>
                    <a:pt x="5429" y="103"/>
                    <a:pt x="5107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6CD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732945" y="2024960"/>
              <a:ext cx="147257" cy="220109"/>
            </a:xfrm>
            <a:custGeom>
              <a:avLst/>
              <a:gdLst/>
              <a:ahLst/>
              <a:cxnLst/>
              <a:rect l="l" t="t" r="r" b="b"/>
              <a:pathLst>
                <a:path w="2373" h="3547" extrusionOk="0">
                  <a:moveTo>
                    <a:pt x="1019" y="1"/>
                  </a:moveTo>
                  <a:cubicBezTo>
                    <a:pt x="761" y="1"/>
                    <a:pt x="490" y="220"/>
                    <a:pt x="323" y="491"/>
                  </a:cubicBezTo>
                  <a:cubicBezTo>
                    <a:pt x="116" y="813"/>
                    <a:pt x="0" y="1187"/>
                    <a:pt x="0" y="1612"/>
                  </a:cubicBezTo>
                  <a:lnTo>
                    <a:pt x="0" y="1832"/>
                  </a:lnTo>
                  <a:cubicBezTo>
                    <a:pt x="52" y="2322"/>
                    <a:pt x="219" y="2747"/>
                    <a:pt x="439" y="3070"/>
                  </a:cubicBezTo>
                  <a:cubicBezTo>
                    <a:pt x="645" y="3340"/>
                    <a:pt x="967" y="3547"/>
                    <a:pt x="1238" y="3547"/>
                  </a:cubicBezTo>
                  <a:lnTo>
                    <a:pt x="1341" y="3547"/>
                  </a:lnTo>
                  <a:cubicBezTo>
                    <a:pt x="1612" y="3495"/>
                    <a:pt x="1883" y="3340"/>
                    <a:pt x="2050" y="3018"/>
                  </a:cubicBezTo>
                  <a:cubicBezTo>
                    <a:pt x="2257" y="2747"/>
                    <a:pt x="2373" y="2322"/>
                    <a:pt x="2373" y="1883"/>
                  </a:cubicBezTo>
                  <a:lnTo>
                    <a:pt x="2373" y="1677"/>
                  </a:lnTo>
                  <a:cubicBezTo>
                    <a:pt x="2308" y="1187"/>
                    <a:pt x="2154" y="761"/>
                    <a:pt x="1934" y="491"/>
                  </a:cubicBezTo>
                  <a:cubicBezTo>
                    <a:pt x="1728" y="168"/>
                    <a:pt x="1406" y="1"/>
                    <a:pt x="1083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7669710" y="1772082"/>
              <a:ext cx="163267" cy="249771"/>
            </a:xfrm>
            <a:custGeom>
              <a:avLst/>
              <a:gdLst/>
              <a:ahLst/>
              <a:cxnLst/>
              <a:rect l="l" t="t" r="r" b="b"/>
              <a:pathLst>
                <a:path w="2631" h="4025" extrusionOk="0">
                  <a:moveTo>
                    <a:pt x="0" y="1"/>
                  </a:moveTo>
                  <a:lnTo>
                    <a:pt x="0" y="52"/>
                  </a:lnTo>
                  <a:cubicBezTo>
                    <a:pt x="374" y="323"/>
                    <a:pt x="697" y="697"/>
                    <a:pt x="968" y="1174"/>
                  </a:cubicBezTo>
                  <a:cubicBezTo>
                    <a:pt x="1342" y="1767"/>
                    <a:pt x="1561" y="2580"/>
                    <a:pt x="1715" y="3173"/>
                  </a:cubicBezTo>
                  <a:cubicBezTo>
                    <a:pt x="1780" y="3495"/>
                    <a:pt x="1832" y="3702"/>
                    <a:pt x="1883" y="3921"/>
                  </a:cubicBezTo>
                  <a:lnTo>
                    <a:pt x="2102" y="3921"/>
                  </a:lnTo>
                  <a:cubicBezTo>
                    <a:pt x="2257" y="3921"/>
                    <a:pt x="2425" y="3972"/>
                    <a:pt x="2528" y="4024"/>
                  </a:cubicBezTo>
                  <a:cubicBezTo>
                    <a:pt x="2579" y="3650"/>
                    <a:pt x="2631" y="3225"/>
                    <a:pt x="2631" y="2735"/>
                  </a:cubicBezTo>
                  <a:lnTo>
                    <a:pt x="2631" y="2683"/>
                  </a:lnTo>
                  <a:cubicBezTo>
                    <a:pt x="2631" y="1884"/>
                    <a:pt x="2360" y="1445"/>
                    <a:pt x="2102" y="1239"/>
                  </a:cubicBezTo>
                  <a:cubicBezTo>
                    <a:pt x="1780" y="1020"/>
                    <a:pt x="1509" y="968"/>
                    <a:pt x="1393" y="968"/>
                  </a:cubicBezTo>
                  <a:cubicBezTo>
                    <a:pt x="1393" y="968"/>
                    <a:pt x="1342" y="968"/>
                    <a:pt x="1342" y="916"/>
                  </a:cubicBezTo>
                  <a:cubicBezTo>
                    <a:pt x="1187" y="646"/>
                    <a:pt x="1019" y="426"/>
                    <a:pt x="697" y="207"/>
                  </a:cubicBezTo>
                  <a:cubicBezTo>
                    <a:pt x="542" y="104"/>
                    <a:pt x="271" y="52"/>
                    <a:pt x="0" y="1"/>
                  </a:cubicBezTo>
                  <a:close/>
                </a:path>
              </a:pathLst>
            </a:custGeom>
            <a:solidFill>
              <a:srgbClr val="CEA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7689692" y="2021795"/>
              <a:ext cx="116912" cy="233699"/>
            </a:xfrm>
            <a:custGeom>
              <a:avLst/>
              <a:gdLst/>
              <a:ahLst/>
              <a:cxnLst/>
              <a:rect l="l" t="t" r="r" b="b"/>
              <a:pathLst>
                <a:path w="1884" h="3766" extrusionOk="0">
                  <a:moveTo>
                    <a:pt x="1342" y="0"/>
                  </a:moveTo>
                  <a:cubicBezTo>
                    <a:pt x="813" y="116"/>
                    <a:pt x="491" y="271"/>
                    <a:pt x="272" y="593"/>
                  </a:cubicBezTo>
                  <a:cubicBezTo>
                    <a:pt x="104" y="864"/>
                    <a:pt x="1" y="1238"/>
                    <a:pt x="1" y="1663"/>
                  </a:cubicBezTo>
                  <a:lnTo>
                    <a:pt x="1" y="1986"/>
                  </a:lnTo>
                  <a:cubicBezTo>
                    <a:pt x="52" y="2476"/>
                    <a:pt x="220" y="2953"/>
                    <a:pt x="491" y="3275"/>
                  </a:cubicBezTo>
                  <a:cubicBezTo>
                    <a:pt x="749" y="3598"/>
                    <a:pt x="1136" y="3765"/>
                    <a:pt x="1458" y="3765"/>
                  </a:cubicBezTo>
                  <a:lnTo>
                    <a:pt x="1613" y="3765"/>
                  </a:lnTo>
                  <a:cubicBezTo>
                    <a:pt x="1716" y="3765"/>
                    <a:pt x="1832" y="3714"/>
                    <a:pt x="1883" y="3714"/>
                  </a:cubicBezTo>
                  <a:cubicBezTo>
                    <a:pt x="1561" y="3662"/>
                    <a:pt x="1239" y="3494"/>
                    <a:pt x="1020" y="3172"/>
                  </a:cubicBezTo>
                  <a:cubicBezTo>
                    <a:pt x="813" y="2850"/>
                    <a:pt x="594" y="2424"/>
                    <a:pt x="594" y="1934"/>
                  </a:cubicBezTo>
                  <a:cubicBezTo>
                    <a:pt x="594" y="1831"/>
                    <a:pt x="542" y="1779"/>
                    <a:pt x="542" y="1663"/>
                  </a:cubicBezTo>
                  <a:cubicBezTo>
                    <a:pt x="542" y="1238"/>
                    <a:pt x="697" y="812"/>
                    <a:pt x="865" y="490"/>
                  </a:cubicBezTo>
                  <a:cubicBezTo>
                    <a:pt x="1020" y="271"/>
                    <a:pt x="1187" y="116"/>
                    <a:pt x="1342" y="0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7363218" y="2101785"/>
              <a:ext cx="52871" cy="196901"/>
            </a:xfrm>
            <a:custGeom>
              <a:avLst/>
              <a:gdLst/>
              <a:ahLst/>
              <a:cxnLst/>
              <a:rect l="l" t="t" r="r" b="b"/>
              <a:pathLst>
                <a:path w="852" h="3173" extrusionOk="0">
                  <a:moveTo>
                    <a:pt x="426" y="0"/>
                  </a:moveTo>
                  <a:cubicBezTo>
                    <a:pt x="323" y="52"/>
                    <a:pt x="207" y="168"/>
                    <a:pt x="156" y="323"/>
                  </a:cubicBezTo>
                  <a:cubicBezTo>
                    <a:pt x="52" y="542"/>
                    <a:pt x="1" y="813"/>
                    <a:pt x="1" y="1084"/>
                  </a:cubicBezTo>
                  <a:cubicBezTo>
                    <a:pt x="1" y="1290"/>
                    <a:pt x="52" y="1561"/>
                    <a:pt x="104" y="1832"/>
                  </a:cubicBezTo>
                  <a:cubicBezTo>
                    <a:pt x="207" y="2257"/>
                    <a:pt x="375" y="2631"/>
                    <a:pt x="594" y="2902"/>
                  </a:cubicBezTo>
                  <a:cubicBezTo>
                    <a:pt x="646" y="3018"/>
                    <a:pt x="749" y="3121"/>
                    <a:pt x="800" y="3173"/>
                  </a:cubicBezTo>
                  <a:lnTo>
                    <a:pt x="852" y="3173"/>
                  </a:lnTo>
                  <a:cubicBezTo>
                    <a:pt x="749" y="2747"/>
                    <a:pt x="646" y="2309"/>
                    <a:pt x="594" y="1780"/>
                  </a:cubicBezTo>
                  <a:cubicBezTo>
                    <a:pt x="530" y="1290"/>
                    <a:pt x="478" y="697"/>
                    <a:pt x="426" y="117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8243414" y="2032158"/>
              <a:ext cx="269753" cy="1017081"/>
            </a:xfrm>
            <a:custGeom>
              <a:avLst/>
              <a:gdLst/>
              <a:ahLst/>
              <a:cxnLst/>
              <a:rect l="l" t="t" r="r" b="b"/>
              <a:pathLst>
                <a:path w="4347" h="16390" extrusionOk="0">
                  <a:moveTo>
                    <a:pt x="1" y="1"/>
                  </a:moveTo>
                  <a:lnTo>
                    <a:pt x="52" y="52"/>
                  </a:lnTo>
                  <a:cubicBezTo>
                    <a:pt x="852" y="426"/>
                    <a:pt x="1342" y="749"/>
                    <a:pt x="1664" y="1174"/>
                  </a:cubicBezTo>
                  <a:cubicBezTo>
                    <a:pt x="1987" y="1612"/>
                    <a:pt x="2141" y="2206"/>
                    <a:pt x="2412" y="3108"/>
                  </a:cubicBezTo>
                  <a:cubicBezTo>
                    <a:pt x="2786" y="4617"/>
                    <a:pt x="3431" y="6448"/>
                    <a:pt x="3431" y="7944"/>
                  </a:cubicBezTo>
                  <a:cubicBezTo>
                    <a:pt x="3431" y="8266"/>
                    <a:pt x="3379" y="8537"/>
                    <a:pt x="3328" y="8756"/>
                  </a:cubicBezTo>
                  <a:cubicBezTo>
                    <a:pt x="3225" y="9452"/>
                    <a:pt x="2683" y="11064"/>
                    <a:pt x="2090" y="12728"/>
                  </a:cubicBezTo>
                  <a:cubicBezTo>
                    <a:pt x="1613" y="14069"/>
                    <a:pt x="1123" y="15474"/>
                    <a:pt x="749" y="16390"/>
                  </a:cubicBezTo>
                  <a:lnTo>
                    <a:pt x="1497" y="16390"/>
                  </a:lnTo>
                  <a:cubicBezTo>
                    <a:pt x="1561" y="16325"/>
                    <a:pt x="1561" y="16222"/>
                    <a:pt x="1613" y="16170"/>
                  </a:cubicBezTo>
                  <a:cubicBezTo>
                    <a:pt x="1819" y="15680"/>
                    <a:pt x="2090" y="14984"/>
                    <a:pt x="2361" y="14288"/>
                  </a:cubicBezTo>
                  <a:cubicBezTo>
                    <a:pt x="2954" y="12844"/>
                    <a:pt x="3598" y="11232"/>
                    <a:pt x="3869" y="10471"/>
                  </a:cubicBezTo>
                  <a:cubicBezTo>
                    <a:pt x="3972" y="10097"/>
                    <a:pt x="4076" y="9826"/>
                    <a:pt x="4192" y="9504"/>
                  </a:cubicBezTo>
                  <a:cubicBezTo>
                    <a:pt x="4243" y="9349"/>
                    <a:pt x="4243" y="9182"/>
                    <a:pt x="4295" y="9027"/>
                  </a:cubicBezTo>
                  <a:cubicBezTo>
                    <a:pt x="4346" y="8756"/>
                    <a:pt x="4346" y="8485"/>
                    <a:pt x="4346" y="8214"/>
                  </a:cubicBezTo>
                  <a:lnTo>
                    <a:pt x="4346" y="7892"/>
                  </a:lnTo>
                  <a:cubicBezTo>
                    <a:pt x="4346" y="7789"/>
                    <a:pt x="4346" y="7621"/>
                    <a:pt x="4295" y="7518"/>
                  </a:cubicBezTo>
                  <a:lnTo>
                    <a:pt x="4295" y="7299"/>
                  </a:lnTo>
                  <a:cubicBezTo>
                    <a:pt x="4295" y="7144"/>
                    <a:pt x="4243" y="6977"/>
                    <a:pt x="4243" y="6822"/>
                  </a:cubicBezTo>
                  <a:cubicBezTo>
                    <a:pt x="4192" y="6770"/>
                    <a:pt x="4192" y="6654"/>
                    <a:pt x="4192" y="6603"/>
                  </a:cubicBezTo>
                  <a:cubicBezTo>
                    <a:pt x="3921" y="5210"/>
                    <a:pt x="3379" y="2580"/>
                    <a:pt x="2257" y="1174"/>
                  </a:cubicBezTo>
                  <a:cubicBezTo>
                    <a:pt x="1884" y="697"/>
                    <a:pt x="1497" y="375"/>
                    <a:pt x="968" y="207"/>
                  </a:cubicBezTo>
                  <a:cubicBezTo>
                    <a:pt x="594" y="155"/>
                    <a:pt x="272" y="52"/>
                    <a:pt x="1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6749488" y="1698484"/>
              <a:ext cx="446548" cy="333732"/>
            </a:xfrm>
            <a:custGeom>
              <a:avLst/>
              <a:gdLst/>
              <a:ahLst/>
              <a:cxnLst/>
              <a:rect l="l" t="t" r="r" b="b"/>
              <a:pathLst>
                <a:path w="7196" h="5378" extrusionOk="0">
                  <a:moveTo>
                    <a:pt x="1561" y="2309"/>
                  </a:moveTo>
                  <a:cubicBezTo>
                    <a:pt x="1716" y="2309"/>
                    <a:pt x="1883" y="2425"/>
                    <a:pt x="1883" y="2631"/>
                  </a:cubicBezTo>
                  <a:cubicBezTo>
                    <a:pt x="1883" y="2799"/>
                    <a:pt x="1716" y="2953"/>
                    <a:pt x="1561" y="2953"/>
                  </a:cubicBezTo>
                  <a:cubicBezTo>
                    <a:pt x="1393" y="2953"/>
                    <a:pt x="1239" y="2799"/>
                    <a:pt x="1239" y="2631"/>
                  </a:cubicBezTo>
                  <a:cubicBezTo>
                    <a:pt x="1239" y="2425"/>
                    <a:pt x="1393" y="2309"/>
                    <a:pt x="1561" y="2309"/>
                  </a:cubicBezTo>
                  <a:close/>
                  <a:moveTo>
                    <a:pt x="3276" y="2309"/>
                  </a:moveTo>
                  <a:cubicBezTo>
                    <a:pt x="3444" y="2309"/>
                    <a:pt x="3598" y="2425"/>
                    <a:pt x="3598" y="2631"/>
                  </a:cubicBezTo>
                  <a:cubicBezTo>
                    <a:pt x="3598" y="2799"/>
                    <a:pt x="3444" y="2953"/>
                    <a:pt x="3276" y="2953"/>
                  </a:cubicBezTo>
                  <a:cubicBezTo>
                    <a:pt x="3070" y="2953"/>
                    <a:pt x="2902" y="2799"/>
                    <a:pt x="2902" y="2631"/>
                  </a:cubicBezTo>
                  <a:cubicBezTo>
                    <a:pt x="2902" y="2425"/>
                    <a:pt x="3070" y="2309"/>
                    <a:pt x="3276" y="2309"/>
                  </a:cubicBezTo>
                  <a:close/>
                  <a:moveTo>
                    <a:pt x="4939" y="2309"/>
                  </a:moveTo>
                  <a:cubicBezTo>
                    <a:pt x="5107" y="2309"/>
                    <a:pt x="5262" y="2425"/>
                    <a:pt x="5262" y="2631"/>
                  </a:cubicBezTo>
                  <a:cubicBezTo>
                    <a:pt x="5262" y="2799"/>
                    <a:pt x="5107" y="2953"/>
                    <a:pt x="4939" y="2953"/>
                  </a:cubicBezTo>
                  <a:cubicBezTo>
                    <a:pt x="4785" y="2953"/>
                    <a:pt x="4617" y="2799"/>
                    <a:pt x="4617" y="2631"/>
                  </a:cubicBezTo>
                  <a:cubicBezTo>
                    <a:pt x="4617" y="2425"/>
                    <a:pt x="4785" y="2309"/>
                    <a:pt x="4939" y="2309"/>
                  </a:cubicBezTo>
                  <a:close/>
                  <a:moveTo>
                    <a:pt x="3328" y="1"/>
                  </a:moveTo>
                  <a:cubicBezTo>
                    <a:pt x="2425" y="1"/>
                    <a:pt x="1561" y="323"/>
                    <a:pt x="968" y="748"/>
                  </a:cubicBezTo>
                  <a:cubicBezTo>
                    <a:pt x="375" y="1238"/>
                    <a:pt x="1" y="1935"/>
                    <a:pt x="1" y="2631"/>
                  </a:cubicBezTo>
                  <a:cubicBezTo>
                    <a:pt x="1" y="3327"/>
                    <a:pt x="375" y="4037"/>
                    <a:pt x="968" y="4462"/>
                  </a:cubicBezTo>
                  <a:cubicBezTo>
                    <a:pt x="1561" y="4939"/>
                    <a:pt x="2425" y="5262"/>
                    <a:pt x="3328" y="5262"/>
                  </a:cubicBezTo>
                  <a:cubicBezTo>
                    <a:pt x="3972" y="5262"/>
                    <a:pt x="4514" y="5158"/>
                    <a:pt x="5004" y="4939"/>
                  </a:cubicBezTo>
                  <a:lnTo>
                    <a:pt x="5055" y="4939"/>
                  </a:lnTo>
                  <a:cubicBezTo>
                    <a:pt x="5429" y="5107"/>
                    <a:pt x="5906" y="5326"/>
                    <a:pt x="6345" y="5378"/>
                  </a:cubicBezTo>
                  <a:lnTo>
                    <a:pt x="6616" y="5378"/>
                  </a:lnTo>
                  <a:cubicBezTo>
                    <a:pt x="6938" y="5378"/>
                    <a:pt x="7093" y="5326"/>
                    <a:pt x="7144" y="5262"/>
                  </a:cubicBezTo>
                  <a:cubicBezTo>
                    <a:pt x="7196" y="5210"/>
                    <a:pt x="7196" y="5158"/>
                    <a:pt x="7196" y="5158"/>
                  </a:cubicBezTo>
                  <a:cubicBezTo>
                    <a:pt x="6616" y="4939"/>
                    <a:pt x="6229" y="4617"/>
                    <a:pt x="6022" y="4294"/>
                  </a:cubicBezTo>
                  <a:lnTo>
                    <a:pt x="6022" y="4191"/>
                  </a:lnTo>
                  <a:cubicBezTo>
                    <a:pt x="6448" y="3766"/>
                    <a:pt x="6719" y="3224"/>
                    <a:pt x="6719" y="2631"/>
                  </a:cubicBezTo>
                  <a:cubicBezTo>
                    <a:pt x="6719" y="1935"/>
                    <a:pt x="6345" y="1238"/>
                    <a:pt x="5752" y="748"/>
                  </a:cubicBezTo>
                  <a:cubicBezTo>
                    <a:pt x="5107" y="323"/>
                    <a:pt x="4295" y="1"/>
                    <a:pt x="3328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8020200" y="2201819"/>
              <a:ext cx="132860" cy="167300"/>
            </a:xfrm>
            <a:custGeom>
              <a:avLst/>
              <a:gdLst/>
              <a:ahLst/>
              <a:cxnLst/>
              <a:rect l="l" t="t" r="r" b="b"/>
              <a:pathLst>
                <a:path w="2141" h="2696" extrusionOk="0">
                  <a:moveTo>
                    <a:pt x="1445" y="271"/>
                  </a:moveTo>
                  <a:cubicBezTo>
                    <a:pt x="1548" y="271"/>
                    <a:pt x="1715" y="323"/>
                    <a:pt x="1767" y="323"/>
                  </a:cubicBezTo>
                  <a:lnTo>
                    <a:pt x="1818" y="323"/>
                  </a:lnTo>
                  <a:lnTo>
                    <a:pt x="1870" y="374"/>
                  </a:lnTo>
                  <a:cubicBezTo>
                    <a:pt x="1870" y="374"/>
                    <a:pt x="1935" y="439"/>
                    <a:pt x="1935" y="490"/>
                  </a:cubicBezTo>
                  <a:cubicBezTo>
                    <a:pt x="1986" y="542"/>
                    <a:pt x="1986" y="645"/>
                    <a:pt x="1986" y="761"/>
                  </a:cubicBezTo>
                  <a:lnTo>
                    <a:pt x="1986" y="864"/>
                  </a:lnTo>
                  <a:lnTo>
                    <a:pt x="1986" y="1135"/>
                  </a:lnTo>
                  <a:lnTo>
                    <a:pt x="1986" y="1290"/>
                  </a:lnTo>
                  <a:cubicBezTo>
                    <a:pt x="1935" y="1509"/>
                    <a:pt x="1935" y="1664"/>
                    <a:pt x="1935" y="1831"/>
                  </a:cubicBezTo>
                  <a:cubicBezTo>
                    <a:pt x="1935" y="1986"/>
                    <a:pt x="1870" y="2154"/>
                    <a:pt x="1818" y="2257"/>
                  </a:cubicBezTo>
                  <a:cubicBezTo>
                    <a:pt x="1818" y="2308"/>
                    <a:pt x="1767" y="2308"/>
                    <a:pt x="1767" y="2308"/>
                  </a:cubicBezTo>
                  <a:lnTo>
                    <a:pt x="1767" y="2373"/>
                  </a:lnTo>
                  <a:lnTo>
                    <a:pt x="1664" y="2373"/>
                  </a:lnTo>
                  <a:lnTo>
                    <a:pt x="1664" y="2424"/>
                  </a:lnTo>
                  <a:lnTo>
                    <a:pt x="1548" y="2424"/>
                  </a:lnTo>
                  <a:lnTo>
                    <a:pt x="1496" y="2476"/>
                  </a:lnTo>
                  <a:lnTo>
                    <a:pt x="800" y="2476"/>
                  </a:lnTo>
                  <a:cubicBezTo>
                    <a:pt x="645" y="2476"/>
                    <a:pt x="529" y="2424"/>
                    <a:pt x="426" y="2373"/>
                  </a:cubicBezTo>
                  <a:cubicBezTo>
                    <a:pt x="258" y="2308"/>
                    <a:pt x="207" y="2205"/>
                    <a:pt x="207" y="2051"/>
                  </a:cubicBezTo>
                  <a:lnTo>
                    <a:pt x="207" y="1934"/>
                  </a:lnTo>
                  <a:cubicBezTo>
                    <a:pt x="258" y="1728"/>
                    <a:pt x="323" y="1561"/>
                    <a:pt x="323" y="1457"/>
                  </a:cubicBezTo>
                  <a:cubicBezTo>
                    <a:pt x="374" y="1187"/>
                    <a:pt x="529" y="761"/>
                    <a:pt x="697" y="542"/>
                  </a:cubicBezTo>
                  <a:cubicBezTo>
                    <a:pt x="748" y="439"/>
                    <a:pt x="800" y="374"/>
                    <a:pt x="851" y="374"/>
                  </a:cubicBezTo>
                  <a:cubicBezTo>
                    <a:pt x="903" y="323"/>
                    <a:pt x="1019" y="323"/>
                    <a:pt x="1122" y="323"/>
                  </a:cubicBezTo>
                  <a:cubicBezTo>
                    <a:pt x="1174" y="323"/>
                    <a:pt x="1225" y="323"/>
                    <a:pt x="1290" y="271"/>
                  </a:cubicBezTo>
                  <a:close/>
                  <a:moveTo>
                    <a:pt x="1122" y="0"/>
                  </a:moveTo>
                  <a:cubicBezTo>
                    <a:pt x="967" y="52"/>
                    <a:pt x="800" y="52"/>
                    <a:pt x="748" y="116"/>
                  </a:cubicBezTo>
                  <a:cubicBezTo>
                    <a:pt x="697" y="116"/>
                    <a:pt x="645" y="168"/>
                    <a:pt x="581" y="271"/>
                  </a:cubicBezTo>
                  <a:cubicBezTo>
                    <a:pt x="529" y="374"/>
                    <a:pt x="477" y="490"/>
                    <a:pt x="426" y="645"/>
                  </a:cubicBezTo>
                  <a:cubicBezTo>
                    <a:pt x="323" y="916"/>
                    <a:pt x="207" y="1238"/>
                    <a:pt x="155" y="1457"/>
                  </a:cubicBezTo>
                  <a:cubicBezTo>
                    <a:pt x="103" y="1612"/>
                    <a:pt x="103" y="1831"/>
                    <a:pt x="0" y="2154"/>
                  </a:cubicBezTo>
                  <a:lnTo>
                    <a:pt x="0" y="2257"/>
                  </a:lnTo>
                  <a:cubicBezTo>
                    <a:pt x="0" y="2424"/>
                    <a:pt x="52" y="2476"/>
                    <a:pt x="207" y="2579"/>
                  </a:cubicBezTo>
                  <a:cubicBezTo>
                    <a:pt x="323" y="2631"/>
                    <a:pt x="477" y="2695"/>
                    <a:pt x="645" y="2695"/>
                  </a:cubicBezTo>
                  <a:lnTo>
                    <a:pt x="1664" y="2695"/>
                  </a:lnTo>
                  <a:cubicBezTo>
                    <a:pt x="1767" y="2631"/>
                    <a:pt x="1870" y="2579"/>
                    <a:pt x="1935" y="2528"/>
                  </a:cubicBezTo>
                  <a:cubicBezTo>
                    <a:pt x="1986" y="2424"/>
                    <a:pt x="2038" y="2205"/>
                    <a:pt x="2038" y="1934"/>
                  </a:cubicBezTo>
                  <a:cubicBezTo>
                    <a:pt x="2089" y="1664"/>
                    <a:pt x="2089" y="1341"/>
                    <a:pt x="2141" y="1019"/>
                  </a:cubicBezTo>
                  <a:lnTo>
                    <a:pt x="2141" y="761"/>
                  </a:lnTo>
                  <a:cubicBezTo>
                    <a:pt x="2141" y="271"/>
                    <a:pt x="1986" y="52"/>
                    <a:pt x="1935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8243414" y="2245010"/>
              <a:ext cx="92896" cy="144092"/>
            </a:xfrm>
            <a:custGeom>
              <a:avLst/>
              <a:gdLst/>
              <a:ahLst/>
              <a:cxnLst/>
              <a:rect l="l" t="t" r="r" b="b"/>
              <a:pathLst>
                <a:path w="1497" h="2322" extrusionOk="0">
                  <a:moveTo>
                    <a:pt x="1" y="1"/>
                  </a:moveTo>
                  <a:lnTo>
                    <a:pt x="1" y="220"/>
                  </a:lnTo>
                  <a:lnTo>
                    <a:pt x="1" y="594"/>
                  </a:lnTo>
                  <a:cubicBezTo>
                    <a:pt x="1" y="865"/>
                    <a:pt x="104" y="1561"/>
                    <a:pt x="156" y="1780"/>
                  </a:cubicBezTo>
                  <a:lnTo>
                    <a:pt x="156" y="1832"/>
                  </a:lnTo>
                  <a:lnTo>
                    <a:pt x="207" y="1883"/>
                  </a:lnTo>
                  <a:cubicBezTo>
                    <a:pt x="207" y="1883"/>
                    <a:pt x="207" y="1935"/>
                    <a:pt x="272" y="1935"/>
                  </a:cubicBezTo>
                  <a:cubicBezTo>
                    <a:pt x="272" y="1999"/>
                    <a:pt x="375" y="1999"/>
                    <a:pt x="530" y="2102"/>
                  </a:cubicBezTo>
                  <a:cubicBezTo>
                    <a:pt x="697" y="2154"/>
                    <a:pt x="916" y="2206"/>
                    <a:pt x="1071" y="2257"/>
                  </a:cubicBezTo>
                  <a:cubicBezTo>
                    <a:pt x="1174" y="2322"/>
                    <a:pt x="1342" y="2322"/>
                    <a:pt x="1342" y="2322"/>
                  </a:cubicBezTo>
                  <a:cubicBezTo>
                    <a:pt x="1394" y="2322"/>
                    <a:pt x="1394" y="2322"/>
                    <a:pt x="1445" y="2257"/>
                  </a:cubicBezTo>
                  <a:cubicBezTo>
                    <a:pt x="1445" y="2257"/>
                    <a:pt x="1445" y="2206"/>
                    <a:pt x="1497" y="2206"/>
                  </a:cubicBezTo>
                  <a:cubicBezTo>
                    <a:pt x="1342" y="2154"/>
                    <a:pt x="1174" y="2102"/>
                    <a:pt x="1020" y="2051"/>
                  </a:cubicBezTo>
                  <a:cubicBezTo>
                    <a:pt x="852" y="1999"/>
                    <a:pt x="800" y="1935"/>
                    <a:pt x="749" y="1883"/>
                  </a:cubicBezTo>
                  <a:cubicBezTo>
                    <a:pt x="697" y="1832"/>
                    <a:pt x="646" y="1832"/>
                    <a:pt x="646" y="1780"/>
                  </a:cubicBezTo>
                  <a:cubicBezTo>
                    <a:pt x="594" y="1780"/>
                    <a:pt x="594" y="1728"/>
                    <a:pt x="594" y="1728"/>
                  </a:cubicBezTo>
                  <a:cubicBezTo>
                    <a:pt x="594" y="1677"/>
                    <a:pt x="530" y="1677"/>
                    <a:pt x="530" y="1612"/>
                  </a:cubicBezTo>
                  <a:lnTo>
                    <a:pt x="530" y="1509"/>
                  </a:lnTo>
                  <a:cubicBezTo>
                    <a:pt x="478" y="1406"/>
                    <a:pt x="478" y="1290"/>
                    <a:pt x="478" y="1135"/>
                  </a:cubicBezTo>
                  <a:cubicBezTo>
                    <a:pt x="426" y="865"/>
                    <a:pt x="426" y="542"/>
                    <a:pt x="375" y="387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8040182" y="2228999"/>
              <a:ext cx="49706" cy="120076"/>
            </a:xfrm>
            <a:custGeom>
              <a:avLst/>
              <a:gdLst/>
              <a:ahLst/>
              <a:cxnLst/>
              <a:rect l="l" t="t" r="r" b="b"/>
              <a:pathLst>
                <a:path w="801" h="1935" extrusionOk="0">
                  <a:moveTo>
                    <a:pt x="800" y="1"/>
                  </a:moveTo>
                  <a:cubicBezTo>
                    <a:pt x="697" y="1"/>
                    <a:pt x="645" y="1"/>
                    <a:pt x="581" y="52"/>
                  </a:cubicBezTo>
                  <a:cubicBezTo>
                    <a:pt x="529" y="52"/>
                    <a:pt x="478" y="104"/>
                    <a:pt x="478" y="155"/>
                  </a:cubicBezTo>
                  <a:cubicBezTo>
                    <a:pt x="426" y="207"/>
                    <a:pt x="375" y="323"/>
                    <a:pt x="323" y="426"/>
                  </a:cubicBezTo>
                  <a:cubicBezTo>
                    <a:pt x="259" y="645"/>
                    <a:pt x="155" y="852"/>
                    <a:pt x="155" y="1019"/>
                  </a:cubicBezTo>
                  <a:cubicBezTo>
                    <a:pt x="104" y="1174"/>
                    <a:pt x="52" y="1290"/>
                    <a:pt x="52" y="1548"/>
                  </a:cubicBezTo>
                  <a:cubicBezTo>
                    <a:pt x="1" y="1548"/>
                    <a:pt x="1" y="1613"/>
                    <a:pt x="1" y="1613"/>
                  </a:cubicBezTo>
                  <a:cubicBezTo>
                    <a:pt x="1" y="1716"/>
                    <a:pt x="52" y="1767"/>
                    <a:pt x="155" y="1819"/>
                  </a:cubicBezTo>
                  <a:cubicBezTo>
                    <a:pt x="207" y="1870"/>
                    <a:pt x="375" y="1935"/>
                    <a:pt x="478" y="1935"/>
                  </a:cubicBezTo>
                  <a:lnTo>
                    <a:pt x="581" y="1935"/>
                  </a:lnTo>
                  <a:cubicBezTo>
                    <a:pt x="581" y="1935"/>
                    <a:pt x="581" y="1870"/>
                    <a:pt x="529" y="1870"/>
                  </a:cubicBezTo>
                  <a:cubicBezTo>
                    <a:pt x="426" y="1819"/>
                    <a:pt x="375" y="1716"/>
                    <a:pt x="375" y="1548"/>
                  </a:cubicBezTo>
                  <a:lnTo>
                    <a:pt x="375" y="1445"/>
                  </a:lnTo>
                  <a:cubicBezTo>
                    <a:pt x="426" y="1226"/>
                    <a:pt x="426" y="1071"/>
                    <a:pt x="478" y="903"/>
                  </a:cubicBezTo>
                  <a:cubicBezTo>
                    <a:pt x="529" y="697"/>
                    <a:pt x="645" y="323"/>
                    <a:pt x="749" y="52"/>
                  </a:cubicBezTo>
                  <a:cubicBezTo>
                    <a:pt x="800" y="52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7963357" y="2021795"/>
              <a:ext cx="483408" cy="1027445"/>
            </a:xfrm>
            <a:custGeom>
              <a:avLst/>
              <a:gdLst/>
              <a:ahLst/>
              <a:cxnLst/>
              <a:rect l="l" t="t" r="r" b="b"/>
              <a:pathLst>
                <a:path w="7790" h="16557" extrusionOk="0">
                  <a:moveTo>
                    <a:pt x="3224" y="1289"/>
                  </a:moveTo>
                  <a:cubicBezTo>
                    <a:pt x="3495" y="1289"/>
                    <a:pt x="3753" y="1341"/>
                    <a:pt x="3972" y="1406"/>
                  </a:cubicBezTo>
                  <a:cubicBezTo>
                    <a:pt x="4243" y="1509"/>
                    <a:pt x="4462" y="1612"/>
                    <a:pt x="4669" y="1728"/>
                  </a:cubicBezTo>
                  <a:cubicBezTo>
                    <a:pt x="5107" y="1986"/>
                    <a:pt x="5429" y="2308"/>
                    <a:pt x="5636" y="2631"/>
                  </a:cubicBezTo>
                  <a:cubicBezTo>
                    <a:pt x="5907" y="2953"/>
                    <a:pt x="6010" y="3275"/>
                    <a:pt x="6074" y="3494"/>
                  </a:cubicBezTo>
                  <a:cubicBezTo>
                    <a:pt x="5958" y="3340"/>
                    <a:pt x="5855" y="3017"/>
                    <a:pt x="5584" y="2695"/>
                  </a:cubicBezTo>
                  <a:cubicBezTo>
                    <a:pt x="5365" y="2373"/>
                    <a:pt x="5043" y="2050"/>
                    <a:pt x="4617" y="1831"/>
                  </a:cubicBezTo>
                  <a:cubicBezTo>
                    <a:pt x="4398" y="1663"/>
                    <a:pt x="4192" y="1612"/>
                    <a:pt x="3972" y="1509"/>
                  </a:cubicBezTo>
                  <a:cubicBezTo>
                    <a:pt x="3702" y="1457"/>
                    <a:pt x="3431" y="1406"/>
                    <a:pt x="3224" y="1406"/>
                  </a:cubicBezTo>
                  <a:cubicBezTo>
                    <a:pt x="2954" y="1406"/>
                    <a:pt x="2734" y="1457"/>
                    <a:pt x="2580" y="1560"/>
                  </a:cubicBezTo>
                  <a:cubicBezTo>
                    <a:pt x="2412" y="1612"/>
                    <a:pt x="2257" y="1728"/>
                    <a:pt x="2141" y="1831"/>
                  </a:cubicBezTo>
                  <a:cubicBezTo>
                    <a:pt x="1987" y="2050"/>
                    <a:pt x="1883" y="2205"/>
                    <a:pt x="1819" y="2308"/>
                  </a:cubicBezTo>
                  <a:lnTo>
                    <a:pt x="1716" y="2579"/>
                  </a:lnTo>
                  <a:cubicBezTo>
                    <a:pt x="1716" y="2579"/>
                    <a:pt x="1664" y="2579"/>
                    <a:pt x="1767" y="2308"/>
                  </a:cubicBezTo>
                  <a:cubicBezTo>
                    <a:pt x="1819" y="2153"/>
                    <a:pt x="1883" y="1986"/>
                    <a:pt x="2090" y="1728"/>
                  </a:cubicBezTo>
                  <a:cubicBezTo>
                    <a:pt x="2206" y="1612"/>
                    <a:pt x="2309" y="1509"/>
                    <a:pt x="2528" y="1457"/>
                  </a:cubicBezTo>
                  <a:cubicBezTo>
                    <a:pt x="2734" y="1341"/>
                    <a:pt x="2954" y="1289"/>
                    <a:pt x="3224" y="1289"/>
                  </a:cubicBezTo>
                  <a:close/>
                  <a:moveTo>
                    <a:pt x="6074" y="3494"/>
                  </a:moveTo>
                  <a:cubicBezTo>
                    <a:pt x="6177" y="3714"/>
                    <a:pt x="6177" y="3868"/>
                    <a:pt x="6177" y="3868"/>
                  </a:cubicBezTo>
                  <a:cubicBezTo>
                    <a:pt x="6177" y="3868"/>
                    <a:pt x="6126" y="3714"/>
                    <a:pt x="6074" y="3494"/>
                  </a:cubicBezTo>
                  <a:close/>
                  <a:moveTo>
                    <a:pt x="2528" y="2747"/>
                  </a:moveTo>
                  <a:cubicBezTo>
                    <a:pt x="2631" y="2747"/>
                    <a:pt x="2683" y="2747"/>
                    <a:pt x="2734" y="2798"/>
                  </a:cubicBezTo>
                  <a:lnTo>
                    <a:pt x="2902" y="2798"/>
                  </a:lnTo>
                  <a:cubicBezTo>
                    <a:pt x="3005" y="2901"/>
                    <a:pt x="3224" y="3121"/>
                    <a:pt x="3224" y="3662"/>
                  </a:cubicBezTo>
                  <a:cubicBezTo>
                    <a:pt x="3224" y="3765"/>
                    <a:pt x="3173" y="3817"/>
                    <a:pt x="3173" y="3920"/>
                  </a:cubicBezTo>
                  <a:cubicBezTo>
                    <a:pt x="3173" y="4242"/>
                    <a:pt x="3108" y="4629"/>
                    <a:pt x="3108" y="4887"/>
                  </a:cubicBezTo>
                  <a:cubicBezTo>
                    <a:pt x="3057" y="5158"/>
                    <a:pt x="3005" y="5377"/>
                    <a:pt x="2954" y="5532"/>
                  </a:cubicBezTo>
                  <a:cubicBezTo>
                    <a:pt x="2851" y="5596"/>
                    <a:pt x="2734" y="5648"/>
                    <a:pt x="2580" y="5699"/>
                  </a:cubicBezTo>
                  <a:cubicBezTo>
                    <a:pt x="2464" y="5751"/>
                    <a:pt x="2257" y="5751"/>
                    <a:pt x="2090" y="5751"/>
                  </a:cubicBezTo>
                  <a:cubicBezTo>
                    <a:pt x="1935" y="5751"/>
                    <a:pt x="1716" y="5751"/>
                    <a:pt x="1561" y="5699"/>
                  </a:cubicBezTo>
                  <a:cubicBezTo>
                    <a:pt x="1393" y="5699"/>
                    <a:pt x="1174" y="5648"/>
                    <a:pt x="1019" y="5596"/>
                  </a:cubicBezTo>
                  <a:cubicBezTo>
                    <a:pt x="916" y="5480"/>
                    <a:pt x="800" y="5325"/>
                    <a:pt x="800" y="5158"/>
                  </a:cubicBezTo>
                  <a:lnTo>
                    <a:pt x="800" y="5055"/>
                  </a:lnTo>
                  <a:cubicBezTo>
                    <a:pt x="852" y="4681"/>
                    <a:pt x="916" y="4513"/>
                    <a:pt x="968" y="4307"/>
                  </a:cubicBezTo>
                  <a:cubicBezTo>
                    <a:pt x="1019" y="3984"/>
                    <a:pt x="1174" y="3443"/>
                    <a:pt x="1393" y="3121"/>
                  </a:cubicBezTo>
                  <a:cubicBezTo>
                    <a:pt x="1445" y="3017"/>
                    <a:pt x="1497" y="2901"/>
                    <a:pt x="1613" y="2901"/>
                  </a:cubicBezTo>
                  <a:cubicBezTo>
                    <a:pt x="1664" y="2850"/>
                    <a:pt x="1819" y="2798"/>
                    <a:pt x="1987" y="2798"/>
                  </a:cubicBezTo>
                  <a:cubicBezTo>
                    <a:pt x="2206" y="2798"/>
                    <a:pt x="2361" y="2747"/>
                    <a:pt x="2528" y="2747"/>
                  </a:cubicBezTo>
                  <a:close/>
                  <a:moveTo>
                    <a:pt x="4514" y="3017"/>
                  </a:moveTo>
                  <a:cubicBezTo>
                    <a:pt x="4785" y="3017"/>
                    <a:pt x="5043" y="3121"/>
                    <a:pt x="5262" y="3224"/>
                  </a:cubicBezTo>
                  <a:cubicBezTo>
                    <a:pt x="5533" y="3340"/>
                    <a:pt x="5752" y="3443"/>
                    <a:pt x="5855" y="3546"/>
                  </a:cubicBezTo>
                  <a:cubicBezTo>
                    <a:pt x="5958" y="3598"/>
                    <a:pt x="6010" y="3714"/>
                    <a:pt x="6074" y="3868"/>
                  </a:cubicBezTo>
                  <a:cubicBezTo>
                    <a:pt x="6177" y="4036"/>
                    <a:pt x="6229" y="4242"/>
                    <a:pt x="6280" y="4462"/>
                  </a:cubicBezTo>
                  <a:cubicBezTo>
                    <a:pt x="6397" y="4887"/>
                    <a:pt x="6500" y="5377"/>
                    <a:pt x="6551" y="5699"/>
                  </a:cubicBezTo>
                  <a:lnTo>
                    <a:pt x="6551" y="5854"/>
                  </a:lnTo>
                  <a:cubicBezTo>
                    <a:pt x="6551" y="6125"/>
                    <a:pt x="6448" y="6293"/>
                    <a:pt x="6332" y="6344"/>
                  </a:cubicBezTo>
                  <a:cubicBezTo>
                    <a:pt x="6229" y="6447"/>
                    <a:pt x="6126" y="6499"/>
                    <a:pt x="6074" y="6499"/>
                  </a:cubicBezTo>
                  <a:lnTo>
                    <a:pt x="5958" y="6499"/>
                  </a:lnTo>
                  <a:cubicBezTo>
                    <a:pt x="5855" y="6499"/>
                    <a:pt x="5687" y="6499"/>
                    <a:pt x="5533" y="6447"/>
                  </a:cubicBezTo>
                  <a:cubicBezTo>
                    <a:pt x="5313" y="6396"/>
                    <a:pt x="5107" y="6344"/>
                    <a:pt x="4888" y="6241"/>
                  </a:cubicBezTo>
                  <a:cubicBezTo>
                    <a:pt x="4617" y="6125"/>
                    <a:pt x="4462" y="6022"/>
                    <a:pt x="4346" y="5970"/>
                  </a:cubicBezTo>
                  <a:cubicBezTo>
                    <a:pt x="4243" y="5919"/>
                    <a:pt x="4243" y="5803"/>
                    <a:pt x="4192" y="5751"/>
                  </a:cubicBezTo>
                  <a:cubicBezTo>
                    <a:pt x="4192" y="5751"/>
                    <a:pt x="4140" y="5699"/>
                    <a:pt x="4140" y="5648"/>
                  </a:cubicBezTo>
                  <a:lnTo>
                    <a:pt x="4140" y="5480"/>
                  </a:lnTo>
                  <a:cubicBezTo>
                    <a:pt x="4075" y="5325"/>
                    <a:pt x="4075" y="5158"/>
                    <a:pt x="4075" y="4952"/>
                  </a:cubicBezTo>
                  <a:cubicBezTo>
                    <a:pt x="4024" y="4565"/>
                    <a:pt x="3972" y="4139"/>
                    <a:pt x="3972" y="3868"/>
                  </a:cubicBezTo>
                  <a:lnTo>
                    <a:pt x="3972" y="3714"/>
                  </a:lnTo>
                  <a:cubicBezTo>
                    <a:pt x="3972" y="3546"/>
                    <a:pt x="3972" y="3443"/>
                    <a:pt x="4024" y="3340"/>
                  </a:cubicBezTo>
                  <a:cubicBezTo>
                    <a:pt x="4075" y="3224"/>
                    <a:pt x="4140" y="3224"/>
                    <a:pt x="4192" y="3172"/>
                  </a:cubicBezTo>
                  <a:cubicBezTo>
                    <a:pt x="4243" y="3069"/>
                    <a:pt x="4398" y="3017"/>
                    <a:pt x="4514" y="3017"/>
                  </a:cubicBezTo>
                  <a:close/>
                  <a:moveTo>
                    <a:pt x="6654" y="6447"/>
                  </a:moveTo>
                  <a:cubicBezTo>
                    <a:pt x="6719" y="6447"/>
                    <a:pt x="6719" y="6447"/>
                    <a:pt x="6719" y="6563"/>
                  </a:cubicBezTo>
                  <a:cubicBezTo>
                    <a:pt x="6770" y="6667"/>
                    <a:pt x="6770" y="6937"/>
                    <a:pt x="6770" y="7414"/>
                  </a:cubicBezTo>
                  <a:cubicBezTo>
                    <a:pt x="6770" y="7634"/>
                    <a:pt x="6770" y="7904"/>
                    <a:pt x="6719" y="8111"/>
                  </a:cubicBezTo>
                  <a:cubicBezTo>
                    <a:pt x="6654" y="8330"/>
                    <a:pt x="6603" y="8549"/>
                    <a:pt x="6551" y="8704"/>
                  </a:cubicBezTo>
                  <a:cubicBezTo>
                    <a:pt x="6500" y="9026"/>
                    <a:pt x="6397" y="9297"/>
                    <a:pt x="6397" y="9297"/>
                  </a:cubicBezTo>
                  <a:cubicBezTo>
                    <a:pt x="6332" y="9297"/>
                    <a:pt x="6397" y="9026"/>
                    <a:pt x="6500" y="8704"/>
                  </a:cubicBezTo>
                  <a:cubicBezTo>
                    <a:pt x="6551" y="8498"/>
                    <a:pt x="6551" y="8278"/>
                    <a:pt x="6603" y="8059"/>
                  </a:cubicBezTo>
                  <a:cubicBezTo>
                    <a:pt x="6654" y="7853"/>
                    <a:pt x="6654" y="7634"/>
                    <a:pt x="6654" y="7414"/>
                  </a:cubicBezTo>
                  <a:lnTo>
                    <a:pt x="6654" y="6563"/>
                  </a:lnTo>
                  <a:lnTo>
                    <a:pt x="6654" y="6447"/>
                  </a:lnTo>
                  <a:close/>
                  <a:moveTo>
                    <a:pt x="6010" y="10213"/>
                  </a:moveTo>
                  <a:cubicBezTo>
                    <a:pt x="6074" y="10213"/>
                    <a:pt x="5958" y="10535"/>
                    <a:pt x="5803" y="10909"/>
                  </a:cubicBezTo>
                  <a:cubicBezTo>
                    <a:pt x="5720" y="11139"/>
                    <a:pt x="5670" y="11205"/>
                    <a:pt x="5649" y="11205"/>
                  </a:cubicBezTo>
                  <a:cubicBezTo>
                    <a:pt x="5640" y="11205"/>
                    <a:pt x="5636" y="11194"/>
                    <a:pt x="5636" y="11180"/>
                  </a:cubicBezTo>
                  <a:cubicBezTo>
                    <a:pt x="5584" y="11180"/>
                    <a:pt x="5584" y="11180"/>
                    <a:pt x="5687" y="10857"/>
                  </a:cubicBezTo>
                  <a:lnTo>
                    <a:pt x="6010" y="10213"/>
                  </a:lnTo>
                  <a:close/>
                  <a:moveTo>
                    <a:pt x="2631" y="0"/>
                  </a:moveTo>
                  <a:cubicBezTo>
                    <a:pt x="2464" y="52"/>
                    <a:pt x="2257" y="116"/>
                    <a:pt x="2090" y="168"/>
                  </a:cubicBezTo>
                  <a:cubicBezTo>
                    <a:pt x="1819" y="322"/>
                    <a:pt x="1561" y="542"/>
                    <a:pt x="1290" y="812"/>
                  </a:cubicBezTo>
                  <a:cubicBezTo>
                    <a:pt x="1123" y="1019"/>
                    <a:pt x="916" y="1406"/>
                    <a:pt x="749" y="1831"/>
                  </a:cubicBezTo>
                  <a:cubicBezTo>
                    <a:pt x="594" y="2308"/>
                    <a:pt x="426" y="2850"/>
                    <a:pt x="323" y="3391"/>
                  </a:cubicBezTo>
                  <a:cubicBezTo>
                    <a:pt x="156" y="4088"/>
                    <a:pt x="52" y="4732"/>
                    <a:pt x="1" y="5274"/>
                  </a:cubicBezTo>
                  <a:cubicBezTo>
                    <a:pt x="156" y="5325"/>
                    <a:pt x="272" y="5377"/>
                    <a:pt x="426" y="5480"/>
                  </a:cubicBezTo>
                  <a:cubicBezTo>
                    <a:pt x="478" y="5532"/>
                    <a:pt x="594" y="5596"/>
                    <a:pt x="646" y="5648"/>
                  </a:cubicBezTo>
                  <a:cubicBezTo>
                    <a:pt x="697" y="5480"/>
                    <a:pt x="697" y="5377"/>
                    <a:pt x="749" y="5377"/>
                  </a:cubicBezTo>
                  <a:cubicBezTo>
                    <a:pt x="749" y="5377"/>
                    <a:pt x="749" y="5532"/>
                    <a:pt x="697" y="5699"/>
                  </a:cubicBezTo>
                  <a:cubicBezTo>
                    <a:pt x="1071" y="5970"/>
                    <a:pt x="1342" y="6396"/>
                    <a:pt x="1497" y="6770"/>
                  </a:cubicBezTo>
                  <a:cubicBezTo>
                    <a:pt x="1767" y="7260"/>
                    <a:pt x="1935" y="7788"/>
                    <a:pt x="2090" y="8330"/>
                  </a:cubicBezTo>
                  <a:cubicBezTo>
                    <a:pt x="2257" y="8871"/>
                    <a:pt x="2361" y="9400"/>
                    <a:pt x="2464" y="9993"/>
                  </a:cubicBezTo>
                  <a:cubicBezTo>
                    <a:pt x="2734" y="11076"/>
                    <a:pt x="2902" y="12147"/>
                    <a:pt x="3057" y="13269"/>
                  </a:cubicBezTo>
                  <a:cubicBezTo>
                    <a:pt x="3173" y="14352"/>
                    <a:pt x="3328" y="15474"/>
                    <a:pt x="3431" y="16557"/>
                  </a:cubicBezTo>
                  <a:lnTo>
                    <a:pt x="3598" y="16557"/>
                  </a:lnTo>
                  <a:cubicBezTo>
                    <a:pt x="3650" y="16389"/>
                    <a:pt x="3818" y="15964"/>
                    <a:pt x="4140" y="14996"/>
                  </a:cubicBezTo>
                  <a:cubicBezTo>
                    <a:pt x="4785" y="13269"/>
                    <a:pt x="5429" y="11605"/>
                    <a:pt x="5481" y="11605"/>
                  </a:cubicBezTo>
                  <a:lnTo>
                    <a:pt x="5481" y="11605"/>
                  </a:lnTo>
                  <a:cubicBezTo>
                    <a:pt x="5533" y="11605"/>
                    <a:pt x="4888" y="13333"/>
                    <a:pt x="4243" y="14996"/>
                  </a:cubicBezTo>
                  <a:cubicBezTo>
                    <a:pt x="3921" y="15964"/>
                    <a:pt x="3753" y="16389"/>
                    <a:pt x="3650" y="16557"/>
                  </a:cubicBezTo>
                  <a:lnTo>
                    <a:pt x="5107" y="16557"/>
                  </a:lnTo>
                  <a:cubicBezTo>
                    <a:pt x="5481" y="15641"/>
                    <a:pt x="6010" y="14184"/>
                    <a:pt x="6500" y="12843"/>
                  </a:cubicBezTo>
                  <a:cubicBezTo>
                    <a:pt x="7093" y="11180"/>
                    <a:pt x="7621" y="9568"/>
                    <a:pt x="7738" y="8923"/>
                  </a:cubicBezTo>
                  <a:cubicBezTo>
                    <a:pt x="7789" y="8652"/>
                    <a:pt x="7789" y="8381"/>
                    <a:pt x="7789" y="8111"/>
                  </a:cubicBezTo>
                  <a:cubicBezTo>
                    <a:pt x="7789" y="6667"/>
                    <a:pt x="7196" y="4835"/>
                    <a:pt x="6770" y="3275"/>
                  </a:cubicBezTo>
                  <a:cubicBezTo>
                    <a:pt x="6551" y="2424"/>
                    <a:pt x="6332" y="1831"/>
                    <a:pt x="6074" y="1457"/>
                  </a:cubicBezTo>
                  <a:cubicBezTo>
                    <a:pt x="5752" y="1019"/>
                    <a:pt x="5313" y="696"/>
                    <a:pt x="4514" y="322"/>
                  </a:cubicBezTo>
                  <a:cubicBezTo>
                    <a:pt x="4024" y="52"/>
                    <a:pt x="3495" y="0"/>
                    <a:pt x="3005" y="0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006610" y="2108983"/>
              <a:ext cx="380149" cy="940257"/>
            </a:xfrm>
            <a:custGeom>
              <a:avLst/>
              <a:gdLst/>
              <a:ahLst/>
              <a:cxnLst/>
              <a:rect l="l" t="t" r="r" b="b"/>
              <a:pathLst>
                <a:path w="6126" h="15152" extrusionOk="0">
                  <a:moveTo>
                    <a:pt x="5313" y="1935"/>
                  </a:moveTo>
                  <a:cubicBezTo>
                    <a:pt x="5325" y="1947"/>
                    <a:pt x="5337" y="1959"/>
                    <a:pt x="5349" y="1972"/>
                  </a:cubicBezTo>
                  <a:lnTo>
                    <a:pt x="5349" y="1972"/>
                  </a:lnTo>
                  <a:cubicBezTo>
                    <a:pt x="5340" y="1960"/>
                    <a:pt x="5328" y="1947"/>
                    <a:pt x="5313" y="1935"/>
                  </a:cubicBezTo>
                  <a:close/>
                  <a:moveTo>
                    <a:pt x="5377" y="2089"/>
                  </a:moveTo>
                  <a:cubicBezTo>
                    <a:pt x="5480" y="2309"/>
                    <a:pt x="5480" y="2463"/>
                    <a:pt x="5480" y="2463"/>
                  </a:cubicBezTo>
                  <a:cubicBezTo>
                    <a:pt x="5480" y="2463"/>
                    <a:pt x="5429" y="2309"/>
                    <a:pt x="5377" y="2089"/>
                  </a:cubicBezTo>
                  <a:close/>
                  <a:moveTo>
                    <a:pt x="3817" y="1612"/>
                  </a:moveTo>
                  <a:cubicBezTo>
                    <a:pt x="4088" y="1612"/>
                    <a:pt x="4346" y="1716"/>
                    <a:pt x="4565" y="1819"/>
                  </a:cubicBezTo>
                  <a:cubicBezTo>
                    <a:pt x="4836" y="1935"/>
                    <a:pt x="5055" y="2038"/>
                    <a:pt x="5158" y="2141"/>
                  </a:cubicBezTo>
                  <a:cubicBezTo>
                    <a:pt x="5261" y="2193"/>
                    <a:pt x="5313" y="2309"/>
                    <a:pt x="5377" y="2463"/>
                  </a:cubicBezTo>
                  <a:cubicBezTo>
                    <a:pt x="5480" y="2631"/>
                    <a:pt x="5532" y="2837"/>
                    <a:pt x="5583" y="3057"/>
                  </a:cubicBezTo>
                  <a:cubicBezTo>
                    <a:pt x="5700" y="3482"/>
                    <a:pt x="5803" y="3972"/>
                    <a:pt x="5854" y="4294"/>
                  </a:cubicBezTo>
                  <a:lnTo>
                    <a:pt x="5854" y="4449"/>
                  </a:lnTo>
                  <a:cubicBezTo>
                    <a:pt x="5854" y="4720"/>
                    <a:pt x="5751" y="4888"/>
                    <a:pt x="5635" y="4939"/>
                  </a:cubicBezTo>
                  <a:cubicBezTo>
                    <a:pt x="5532" y="5042"/>
                    <a:pt x="5429" y="5094"/>
                    <a:pt x="5377" y="5094"/>
                  </a:cubicBezTo>
                  <a:lnTo>
                    <a:pt x="5261" y="5094"/>
                  </a:lnTo>
                  <a:cubicBezTo>
                    <a:pt x="5158" y="5094"/>
                    <a:pt x="4990" y="5094"/>
                    <a:pt x="4836" y="5042"/>
                  </a:cubicBezTo>
                  <a:cubicBezTo>
                    <a:pt x="4616" y="4991"/>
                    <a:pt x="4410" y="4939"/>
                    <a:pt x="4191" y="4836"/>
                  </a:cubicBezTo>
                  <a:cubicBezTo>
                    <a:pt x="3920" y="4720"/>
                    <a:pt x="3765" y="4617"/>
                    <a:pt x="3649" y="4565"/>
                  </a:cubicBezTo>
                  <a:cubicBezTo>
                    <a:pt x="3546" y="4514"/>
                    <a:pt x="3546" y="4398"/>
                    <a:pt x="3495" y="4346"/>
                  </a:cubicBezTo>
                  <a:cubicBezTo>
                    <a:pt x="3495" y="4346"/>
                    <a:pt x="3443" y="4294"/>
                    <a:pt x="3443" y="4243"/>
                  </a:cubicBezTo>
                  <a:lnTo>
                    <a:pt x="3443" y="4075"/>
                  </a:lnTo>
                  <a:cubicBezTo>
                    <a:pt x="3378" y="3920"/>
                    <a:pt x="3378" y="3753"/>
                    <a:pt x="3378" y="3547"/>
                  </a:cubicBezTo>
                  <a:cubicBezTo>
                    <a:pt x="3327" y="3160"/>
                    <a:pt x="3275" y="2734"/>
                    <a:pt x="3275" y="2463"/>
                  </a:cubicBezTo>
                  <a:lnTo>
                    <a:pt x="3275" y="2309"/>
                  </a:lnTo>
                  <a:cubicBezTo>
                    <a:pt x="3275" y="2141"/>
                    <a:pt x="3275" y="2038"/>
                    <a:pt x="3327" y="1935"/>
                  </a:cubicBezTo>
                  <a:cubicBezTo>
                    <a:pt x="3378" y="1819"/>
                    <a:pt x="3443" y="1819"/>
                    <a:pt x="3495" y="1767"/>
                  </a:cubicBezTo>
                  <a:cubicBezTo>
                    <a:pt x="3546" y="1664"/>
                    <a:pt x="3701" y="1612"/>
                    <a:pt x="3817" y="1612"/>
                  </a:cubicBezTo>
                  <a:close/>
                  <a:moveTo>
                    <a:pt x="5313" y="8808"/>
                  </a:moveTo>
                  <a:cubicBezTo>
                    <a:pt x="5377" y="8808"/>
                    <a:pt x="5261" y="9130"/>
                    <a:pt x="5106" y="9504"/>
                  </a:cubicBezTo>
                  <a:cubicBezTo>
                    <a:pt x="5023" y="9734"/>
                    <a:pt x="4973" y="9800"/>
                    <a:pt x="4952" y="9800"/>
                  </a:cubicBezTo>
                  <a:cubicBezTo>
                    <a:pt x="4943" y="9800"/>
                    <a:pt x="4939" y="9789"/>
                    <a:pt x="4939" y="9775"/>
                  </a:cubicBezTo>
                  <a:cubicBezTo>
                    <a:pt x="4887" y="9775"/>
                    <a:pt x="4887" y="9775"/>
                    <a:pt x="4990" y="9452"/>
                  </a:cubicBezTo>
                  <a:lnTo>
                    <a:pt x="5313" y="8808"/>
                  </a:lnTo>
                  <a:close/>
                  <a:moveTo>
                    <a:pt x="2527" y="1"/>
                  </a:moveTo>
                  <a:cubicBezTo>
                    <a:pt x="2257" y="1"/>
                    <a:pt x="2037" y="52"/>
                    <a:pt x="1883" y="155"/>
                  </a:cubicBezTo>
                  <a:cubicBezTo>
                    <a:pt x="1715" y="207"/>
                    <a:pt x="1560" y="323"/>
                    <a:pt x="1444" y="426"/>
                  </a:cubicBezTo>
                  <a:cubicBezTo>
                    <a:pt x="1290" y="645"/>
                    <a:pt x="1186" y="800"/>
                    <a:pt x="1122" y="903"/>
                  </a:cubicBezTo>
                  <a:lnTo>
                    <a:pt x="1019" y="1174"/>
                  </a:lnTo>
                  <a:cubicBezTo>
                    <a:pt x="1019" y="1174"/>
                    <a:pt x="967" y="1174"/>
                    <a:pt x="1019" y="1019"/>
                  </a:cubicBezTo>
                  <a:lnTo>
                    <a:pt x="1019" y="1019"/>
                  </a:lnTo>
                  <a:cubicBezTo>
                    <a:pt x="916" y="1174"/>
                    <a:pt x="800" y="1393"/>
                    <a:pt x="748" y="1612"/>
                  </a:cubicBezTo>
                  <a:cubicBezTo>
                    <a:pt x="800" y="1548"/>
                    <a:pt x="864" y="1496"/>
                    <a:pt x="916" y="1496"/>
                  </a:cubicBezTo>
                  <a:cubicBezTo>
                    <a:pt x="967" y="1445"/>
                    <a:pt x="1122" y="1393"/>
                    <a:pt x="1290" y="1393"/>
                  </a:cubicBezTo>
                  <a:cubicBezTo>
                    <a:pt x="1509" y="1393"/>
                    <a:pt x="1664" y="1342"/>
                    <a:pt x="1831" y="1342"/>
                  </a:cubicBezTo>
                  <a:cubicBezTo>
                    <a:pt x="1934" y="1342"/>
                    <a:pt x="1986" y="1342"/>
                    <a:pt x="2037" y="1393"/>
                  </a:cubicBezTo>
                  <a:lnTo>
                    <a:pt x="2205" y="1393"/>
                  </a:lnTo>
                  <a:cubicBezTo>
                    <a:pt x="2308" y="1496"/>
                    <a:pt x="2527" y="1716"/>
                    <a:pt x="2527" y="2257"/>
                  </a:cubicBezTo>
                  <a:cubicBezTo>
                    <a:pt x="2527" y="2360"/>
                    <a:pt x="2476" y="2412"/>
                    <a:pt x="2476" y="2515"/>
                  </a:cubicBezTo>
                  <a:cubicBezTo>
                    <a:pt x="2476" y="2837"/>
                    <a:pt x="2411" y="3224"/>
                    <a:pt x="2411" y="3482"/>
                  </a:cubicBezTo>
                  <a:cubicBezTo>
                    <a:pt x="2360" y="3753"/>
                    <a:pt x="2308" y="3972"/>
                    <a:pt x="2257" y="4127"/>
                  </a:cubicBezTo>
                  <a:cubicBezTo>
                    <a:pt x="2154" y="4191"/>
                    <a:pt x="2037" y="4243"/>
                    <a:pt x="1883" y="4294"/>
                  </a:cubicBezTo>
                  <a:cubicBezTo>
                    <a:pt x="1767" y="4346"/>
                    <a:pt x="1560" y="4346"/>
                    <a:pt x="1393" y="4346"/>
                  </a:cubicBezTo>
                  <a:cubicBezTo>
                    <a:pt x="1238" y="4346"/>
                    <a:pt x="1019" y="4346"/>
                    <a:pt x="864" y="4294"/>
                  </a:cubicBezTo>
                  <a:cubicBezTo>
                    <a:pt x="696" y="4294"/>
                    <a:pt x="477" y="4243"/>
                    <a:pt x="322" y="4191"/>
                  </a:cubicBezTo>
                  <a:cubicBezTo>
                    <a:pt x="219" y="4075"/>
                    <a:pt x="103" y="3972"/>
                    <a:pt x="103" y="3753"/>
                  </a:cubicBezTo>
                  <a:cubicBezTo>
                    <a:pt x="103" y="3869"/>
                    <a:pt x="52" y="3920"/>
                    <a:pt x="52" y="3972"/>
                  </a:cubicBezTo>
                  <a:cubicBezTo>
                    <a:pt x="52" y="4024"/>
                    <a:pt x="52" y="4127"/>
                    <a:pt x="0" y="4294"/>
                  </a:cubicBezTo>
                  <a:cubicBezTo>
                    <a:pt x="374" y="4565"/>
                    <a:pt x="645" y="4991"/>
                    <a:pt x="800" y="5365"/>
                  </a:cubicBezTo>
                  <a:cubicBezTo>
                    <a:pt x="1070" y="5855"/>
                    <a:pt x="1238" y="6383"/>
                    <a:pt x="1393" y="6925"/>
                  </a:cubicBezTo>
                  <a:cubicBezTo>
                    <a:pt x="1560" y="7466"/>
                    <a:pt x="1664" y="7995"/>
                    <a:pt x="1767" y="8588"/>
                  </a:cubicBezTo>
                  <a:cubicBezTo>
                    <a:pt x="2037" y="9671"/>
                    <a:pt x="2205" y="10742"/>
                    <a:pt x="2360" y="11864"/>
                  </a:cubicBezTo>
                  <a:cubicBezTo>
                    <a:pt x="2476" y="12947"/>
                    <a:pt x="2631" y="14069"/>
                    <a:pt x="2734" y="15152"/>
                  </a:cubicBezTo>
                  <a:lnTo>
                    <a:pt x="2901" y="15152"/>
                  </a:lnTo>
                  <a:cubicBezTo>
                    <a:pt x="2953" y="14984"/>
                    <a:pt x="3121" y="14559"/>
                    <a:pt x="3443" y="13591"/>
                  </a:cubicBezTo>
                  <a:cubicBezTo>
                    <a:pt x="4088" y="11864"/>
                    <a:pt x="4732" y="10200"/>
                    <a:pt x="4784" y="10200"/>
                  </a:cubicBezTo>
                  <a:lnTo>
                    <a:pt x="4784" y="10200"/>
                  </a:lnTo>
                  <a:cubicBezTo>
                    <a:pt x="4784" y="10200"/>
                    <a:pt x="4668" y="10574"/>
                    <a:pt x="4462" y="11167"/>
                  </a:cubicBezTo>
                  <a:cubicBezTo>
                    <a:pt x="4887" y="10368"/>
                    <a:pt x="5158" y="9401"/>
                    <a:pt x="5532" y="8537"/>
                  </a:cubicBezTo>
                  <a:cubicBezTo>
                    <a:pt x="5751" y="7944"/>
                    <a:pt x="5906" y="7415"/>
                    <a:pt x="6022" y="6822"/>
                  </a:cubicBezTo>
                  <a:lnTo>
                    <a:pt x="6022" y="6822"/>
                  </a:lnTo>
                  <a:cubicBezTo>
                    <a:pt x="5957" y="6976"/>
                    <a:pt x="5906" y="7144"/>
                    <a:pt x="5854" y="7299"/>
                  </a:cubicBezTo>
                  <a:cubicBezTo>
                    <a:pt x="5803" y="7621"/>
                    <a:pt x="5700" y="7892"/>
                    <a:pt x="5700" y="7892"/>
                  </a:cubicBezTo>
                  <a:cubicBezTo>
                    <a:pt x="5635" y="7892"/>
                    <a:pt x="5700" y="7621"/>
                    <a:pt x="5803" y="7299"/>
                  </a:cubicBezTo>
                  <a:cubicBezTo>
                    <a:pt x="5854" y="7093"/>
                    <a:pt x="5854" y="6873"/>
                    <a:pt x="5906" y="6654"/>
                  </a:cubicBezTo>
                  <a:cubicBezTo>
                    <a:pt x="5957" y="6448"/>
                    <a:pt x="5957" y="6229"/>
                    <a:pt x="5957" y="6009"/>
                  </a:cubicBezTo>
                  <a:lnTo>
                    <a:pt x="5957" y="5158"/>
                  </a:lnTo>
                  <a:lnTo>
                    <a:pt x="5957" y="5042"/>
                  </a:lnTo>
                  <a:cubicBezTo>
                    <a:pt x="6022" y="5042"/>
                    <a:pt x="6022" y="5042"/>
                    <a:pt x="6022" y="5158"/>
                  </a:cubicBezTo>
                  <a:cubicBezTo>
                    <a:pt x="6073" y="5262"/>
                    <a:pt x="6073" y="5532"/>
                    <a:pt x="6073" y="6009"/>
                  </a:cubicBezTo>
                  <a:lnTo>
                    <a:pt x="6073" y="5906"/>
                  </a:lnTo>
                  <a:cubicBezTo>
                    <a:pt x="6125" y="5210"/>
                    <a:pt x="6073" y="4449"/>
                    <a:pt x="5957" y="3701"/>
                  </a:cubicBezTo>
                  <a:cubicBezTo>
                    <a:pt x="5906" y="3701"/>
                    <a:pt x="5906" y="3701"/>
                    <a:pt x="5854" y="3650"/>
                  </a:cubicBezTo>
                  <a:cubicBezTo>
                    <a:pt x="5854" y="3327"/>
                    <a:pt x="5751" y="3057"/>
                    <a:pt x="5700" y="2786"/>
                  </a:cubicBezTo>
                  <a:cubicBezTo>
                    <a:pt x="5590" y="2531"/>
                    <a:pt x="5538" y="2184"/>
                    <a:pt x="5349" y="1972"/>
                  </a:cubicBezTo>
                  <a:lnTo>
                    <a:pt x="5349" y="1972"/>
                  </a:lnTo>
                  <a:cubicBezTo>
                    <a:pt x="5377" y="2011"/>
                    <a:pt x="5377" y="2050"/>
                    <a:pt x="5377" y="2089"/>
                  </a:cubicBezTo>
                  <a:cubicBezTo>
                    <a:pt x="5261" y="1935"/>
                    <a:pt x="5158" y="1612"/>
                    <a:pt x="4887" y="1290"/>
                  </a:cubicBezTo>
                  <a:cubicBezTo>
                    <a:pt x="4668" y="968"/>
                    <a:pt x="4346" y="645"/>
                    <a:pt x="3920" y="426"/>
                  </a:cubicBezTo>
                  <a:cubicBezTo>
                    <a:pt x="3701" y="258"/>
                    <a:pt x="3495" y="207"/>
                    <a:pt x="3275" y="104"/>
                  </a:cubicBezTo>
                  <a:cubicBezTo>
                    <a:pt x="3005" y="52"/>
                    <a:pt x="2734" y="1"/>
                    <a:pt x="2527" y="1"/>
                  </a:cubicBez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8216234" y="2218636"/>
              <a:ext cx="147319" cy="200065"/>
            </a:xfrm>
            <a:custGeom>
              <a:avLst/>
              <a:gdLst/>
              <a:ahLst/>
              <a:cxnLst/>
              <a:rect l="l" t="t" r="r" b="b"/>
              <a:pathLst>
                <a:path w="2374" h="3224" extrusionOk="0">
                  <a:moveTo>
                    <a:pt x="594" y="271"/>
                  </a:moveTo>
                  <a:cubicBezTo>
                    <a:pt x="645" y="271"/>
                    <a:pt x="813" y="322"/>
                    <a:pt x="916" y="322"/>
                  </a:cubicBezTo>
                  <a:lnTo>
                    <a:pt x="916" y="374"/>
                  </a:lnTo>
                  <a:lnTo>
                    <a:pt x="968" y="374"/>
                  </a:lnTo>
                  <a:cubicBezTo>
                    <a:pt x="1032" y="374"/>
                    <a:pt x="1032" y="426"/>
                    <a:pt x="1084" y="426"/>
                  </a:cubicBezTo>
                  <a:lnTo>
                    <a:pt x="1135" y="426"/>
                  </a:lnTo>
                  <a:cubicBezTo>
                    <a:pt x="1135" y="490"/>
                    <a:pt x="1187" y="490"/>
                    <a:pt x="1187" y="490"/>
                  </a:cubicBezTo>
                  <a:lnTo>
                    <a:pt x="1238" y="490"/>
                  </a:lnTo>
                  <a:cubicBezTo>
                    <a:pt x="1238" y="542"/>
                    <a:pt x="1290" y="542"/>
                    <a:pt x="1290" y="542"/>
                  </a:cubicBezTo>
                  <a:lnTo>
                    <a:pt x="1354" y="593"/>
                  </a:lnTo>
                  <a:lnTo>
                    <a:pt x="1406" y="593"/>
                  </a:lnTo>
                  <a:lnTo>
                    <a:pt x="1406" y="645"/>
                  </a:lnTo>
                  <a:lnTo>
                    <a:pt x="1458" y="645"/>
                  </a:lnTo>
                  <a:cubicBezTo>
                    <a:pt x="1509" y="696"/>
                    <a:pt x="1561" y="696"/>
                    <a:pt x="1561" y="748"/>
                  </a:cubicBezTo>
                  <a:cubicBezTo>
                    <a:pt x="1561" y="812"/>
                    <a:pt x="1612" y="864"/>
                    <a:pt x="1612" y="864"/>
                  </a:cubicBezTo>
                  <a:lnTo>
                    <a:pt x="1677" y="916"/>
                  </a:lnTo>
                  <a:lnTo>
                    <a:pt x="1677" y="967"/>
                  </a:lnTo>
                  <a:cubicBezTo>
                    <a:pt x="1728" y="1070"/>
                    <a:pt x="1780" y="1186"/>
                    <a:pt x="1832" y="1341"/>
                  </a:cubicBezTo>
                  <a:cubicBezTo>
                    <a:pt x="1935" y="1663"/>
                    <a:pt x="2051" y="1986"/>
                    <a:pt x="2051" y="2205"/>
                  </a:cubicBezTo>
                  <a:cubicBezTo>
                    <a:pt x="2051" y="2257"/>
                    <a:pt x="2102" y="2360"/>
                    <a:pt x="2102" y="2424"/>
                  </a:cubicBezTo>
                  <a:cubicBezTo>
                    <a:pt x="2102" y="2476"/>
                    <a:pt x="2051" y="2527"/>
                    <a:pt x="2051" y="2579"/>
                  </a:cubicBezTo>
                  <a:cubicBezTo>
                    <a:pt x="2051" y="2631"/>
                    <a:pt x="2051" y="2682"/>
                    <a:pt x="1999" y="2747"/>
                  </a:cubicBezTo>
                  <a:cubicBezTo>
                    <a:pt x="1935" y="2850"/>
                    <a:pt x="1883" y="2901"/>
                    <a:pt x="1780" y="2901"/>
                  </a:cubicBezTo>
                  <a:cubicBezTo>
                    <a:pt x="1728" y="2901"/>
                    <a:pt x="1612" y="2850"/>
                    <a:pt x="1458" y="2798"/>
                  </a:cubicBezTo>
                  <a:cubicBezTo>
                    <a:pt x="1290" y="2747"/>
                    <a:pt x="1135" y="2682"/>
                    <a:pt x="916" y="2631"/>
                  </a:cubicBezTo>
                  <a:cubicBezTo>
                    <a:pt x="813" y="2579"/>
                    <a:pt x="710" y="2527"/>
                    <a:pt x="645" y="2527"/>
                  </a:cubicBezTo>
                  <a:cubicBezTo>
                    <a:pt x="594" y="2476"/>
                    <a:pt x="542" y="2424"/>
                    <a:pt x="542" y="2360"/>
                  </a:cubicBezTo>
                  <a:cubicBezTo>
                    <a:pt x="542" y="2360"/>
                    <a:pt x="490" y="2360"/>
                    <a:pt x="490" y="2308"/>
                  </a:cubicBezTo>
                  <a:lnTo>
                    <a:pt x="490" y="2257"/>
                  </a:lnTo>
                  <a:cubicBezTo>
                    <a:pt x="439" y="2205"/>
                    <a:pt x="439" y="2153"/>
                    <a:pt x="439" y="2102"/>
                  </a:cubicBezTo>
                  <a:cubicBezTo>
                    <a:pt x="439" y="1986"/>
                    <a:pt x="387" y="1883"/>
                    <a:pt x="387" y="1780"/>
                  </a:cubicBezTo>
                  <a:cubicBezTo>
                    <a:pt x="323" y="1509"/>
                    <a:pt x="323" y="1186"/>
                    <a:pt x="323" y="1019"/>
                  </a:cubicBezTo>
                  <a:cubicBezTo>
                    <a:pt x="271" y="864"/>
                    <a:pt x="271" y="696"/>
                    <a:pt x="271" y="645"/>
                  </a:cubicBezTo>
                  <a:cubicBezTo>
                    <a:pt x="271" y="542"/>
                    <a:pt x="271" y="426"/>
                    <a:pt x="323" y="374"/>
                  </a:cubicBezTo>
                  <a:cubicBezTo>
                    <a:pt x="439" y="322"/>
                    <a:pt x="490" y="271"/>
                    <a:pt x="594" y="271"/>
                  </a:cubicBezTo>
                  <a:close/>
                  <a:moveTo>
                    <a:pt x="439" y="0"/>
                  </a:moveTo>
                  <a:cubicBezTo>
                    <a:pt x="323" y="0"/>
                    <a:pt x="220" y="0"/>
                    <a:pt x="220" y="52"/>
                  </a:cubicBezTo>
                  <a:cubicBezTo>
                    <a:pt x="168" y="103"/>
                    <a:pt x="117" y="168"/>
                    <a:pt x="65" y="219"/>
                  </a:cubicBezTo>
                  <a:cubicBezTo>
                    <a:pt x="65" y="271"/>
                    <a:pt x="0" y="374"/>
                    <a:pt x="0" y="542"/>
                  </a:cubicBezTo>
                  <a:lnTo>
                    <a:pt x="0" y="696"/>
                  </a:lnTo>
                  <a:cubicBezTo>
                    <a:pt x="65" y="967"/>
                    <a:pt x="65" y="1290"/>
                    <a:pt x="117" y="1612"/>
                  </a:cubicBezTo>
                  <a:cubicBezTo>
                    <a:pt x="117" y="1986"/>
                    <a:pt x="168" y="2308"/>
                    <a:pt x="220" y="2424"/>
                  </a:cubicBezTo>
                  <a:lnTo>
                    <a:pt x="220" y="2527"/>
                  </a:lnTo>
                  <a:cubicBezTo>
                    <a:pt x="271" y="2579"/>
                    <a:pt x="271" y="2631"/>
                    <a:pt x="387" y="2682"/>
                  </a:cubicBezTo>
                  <a:cubicBezTo>
                    <a:pt x="439" y="2747"/>
                    <a:pt x="594" y="2850"/>
                    <a:pt x="813" y="2953"/>
                  </a:cubicBezTo>
                  <a:cubicBezTo>
                    <a:pt x="1084" y="3005"/>
                    <a:pt x="1290" y="3121"/>
                    <a:pt x="1458" y="3121"/>
                  </a:cubicBezTo>
                  <a:cubicBezTo>
                    <a:pt x="1677" y="3172"/>
                    <a:pt x="1780" y="3224"/>
                    <a:pt x="1883" y="3224"/>
                  </a:cubicBezTo>
                  <a:lnTo>
                    <a:pt x="1935" y="3224"/>
                  </a:lnTo>
                  <a:cubicBezTo>
                    <a:pt x="1999" y="3172"/>
                    <a:pt x="2102" y="3172"/>
                    <a:pt x="2205" y="3121"/>
                  </a:cubicBezTo>
                  <a:cubicBezTo>
                    <a:pt x="2257" y="3005"/>
                    <a:pt x="2373" y="2901"/>
                    <a:pt x="2373" y="2682"/>
                  </a:cubicBezTo>
                  <a:cubicBezTo>
                    <a:pt x="2373" y="2631"/>
                    <a:pt x="2373" y="2579"/>
                    <a:pt x="2322" y="2527"/>
                  </a:cubicBezTo>
                  <a:cubicBezTo>
                    <a:pt x="2257" y="2102"/>
                    <a:pt x="2102" y="1238"/>
                    <a:pt x="1883" y="748"/>
                  </a:cubicBezTo>
                  <a:cubicBezTo>
                    <a:pt x="1832" y="593"/>
                    <a:pt x="1780" y="490"/>
                    <a:pt x="1728" y="490"/>
                  </a:cubicBezTo>
                  <a:cubicBezTo>
                    <a:pt x="1612" y="374"/>
                    <a:pt x="1406" y="271"/>
                    <a:pt x="1135" y="168"/>
                  </a:cubicBezTo>
                  <a:cubicBezTo>
                    <a:pt x="916" y="52"/>
                    <a:pt x="645" y="0"/>
                    <a:pt x="439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7406471" y="2305018"/>
              <a:ext cx="163267" cy="150483"/>
            </a:xfrm>
            <a:custGeom>
              <a:avLst/>
              <a:gdLst/>
              <a:ahLst/>
              <a:cxnLst/>
              <a:rect l="l" t="t" r="r" b="b"/>
              <a:pathLst>
                <a:path w="2631" h="2425" extrusionOk="0">
                  <a:moveTo>
                    <a:pt x="155" y="1"/>
                  </a:moveTo>
                  <a:lnTo>
                    <a:pt x="103" y="65"/>
                  </a:lnTo>
                  <a:lnTo>
                    <a:pt x="103" y="117"/>
                  </a:lnTo>
                  <a:lnTo>
                    <a:pt x="103" y="323"/>
                  </a:lnTo>
                  <a:cubicBezTo>
                    <a:pt x="52" y="542"/>
                    <a:pt x="52" y="761"/>
                    <a:pt x="52" y="968"/>
                  </a:cubicBezTo>
                  <a:cubicBezTo>
                    <a:pt x="0" y="1135"/>
                    <a:pt x="52" y="1290"/>
                    <a:pt x="103" y="1355"/>
                  </a:cubicBezTo>
                  <a:cubicBezTo>
                    <a:pt x="103" y="1406"/>
                    <a:pt x="219" y="1458"/>
                    <a:pt x="271" y="1509"/>
                  </a:cubicBezTo>
                  <a:cubicBezTo>
                    <a:pt x="374" y="1561"/>
                    <a:pt x="477" y="1613"/>
                    <a:pt x="645" y="1677"/>
                  </a:cubicBezTo>
                  <a:cubicBezTo>
                    <a:pt x="864" y="1780"/>
                    <a:pt x="1122" y="1883"/>
                    <a:pt x="1341" y="1935"/>
                  </a:cubicBezTo>
                  <a:cubicBezTo>
                    <a:pt x="1444" y="1999"/>
                    <a:pt x="1560" y="1999"/>
                    <a:pt x="1560" y="1999"/>
                  </a:cubicBezTo>
                  <a:lnTo>
                    <a:pt x="1560" y="2051"/>
                  </a:lnTo>
                  <a:lnTo>
                    <a:pt x="1612" y="2103"/>
                  </a:lnTo>
                  <a:cubicBezTo>
                    <a:pt x="1612" y="2103"/>
                    <a:pt x="1612" y="2154"/>
                    <a:pt x="1664" y="2206"/>
                  </a:cubicBezTo>
                  <a:cubicBezTo>
                    <a:pt x="1715" y="2257"/>
                    <a:pt x="1831" y="2373"/>
                    <a:pt x="2038" y="2425"/>
                  </a:cubicBezTo>
                  <a:lnTo>
                    <a:pt x="2205" y="2425"/>
                  </a:lnTo>
                  <a:cubicBezTo>
                    <a:pt x="2308" y="2425"/>
                    <a:pt x="2411" y="2373"/>
                    <a:pt x="2476" y="2373"/>
                  </a:cubicBezTo>
                  <a:cubicBezTo>
                    <a:pt x="2528" y="2322"/>
                    <a:pt x="2579" y="2257"/>
                    <a:pt x="2579" y="2154"/>
                  </a:cubicBezTo>
                  <a:cubicBezTo>
                    <a:pt x="2631" y="2103"/>
                    <a:pt x="2631" y="2103"/>
                    <a:pt x="2631" y="2051"/>
                  </a:cubicBezTo>
                  <a:cubicBezTo>
                    <a:pt x="2631" y="1832"/>
                    <a:pt x="2476" y="1613"/>
                    <a:pt x="2089" y="1613"/>
                  </a:cubicBezTo>
                  <a:cubicBezTo>
                    <a:pt x="2089" y="1561"/>
                    <a:pt x="2038" y="1561"/>
                    <a:pt x="2038" y="1561"/>
                  </a:cubicBezTo>
                  <a:cubicBezTo>
                    <a:pt x="1883" y="1561"/>
                    <a:pt x="1767" y="1613"/>
                    <a:pt x="1664" y="1677"/>
                  </a:cubicBezTo>
                  <a:lnTo>
                    <a:pt x="1560" y="1780"/>
                  </a:lnTo>
                  <a:cubicBezTo>
                    <a:pt x="1560" y="1780"/>
                    <a:pt x="1560" y="1832"/>
                    <a:pt x="1509" y="1832"/>
                  </a:cubicBezTo>
                  <a:cubicBezTo>
                    <a:pt x="1393" y="1780"/>
                    <a:pt x="1186" y="1729"/>
                    <a:pt x="967" y="1613"/>
                  </a:cubicBezTo>
                  <a:cubicBezTo>
                    <a:pt x="748" y="1509"/>
                    <a:pt x="477" y="1406"/>
                    <a:pt x="323" y="1290"/>
                  </a:cubicBezTo>
                  <a:cubicBezTo>
                    <a:pt x="323" y="1239"/>
                    <a:pt x="271" y="1239"/>
                    <a:pt x="271" y="1187"/>
                  </a:cubicBezTo>
                  <a:cubicBezTo>
                    <a:pt x="219" y="1135"/>
                    <a:pt x="219" y="1032"/>
                    <a:pt x="219" y="968"/>
                  </a:cubicBezTo>
                  <a:cubicBezTo>
                    <a:pt x="219" y="710"/>
                    <a:pt x="271" y="439"/>
                    <a:pt x="271" y="388"/>
                  </a:cubicBezTo>
                  <a:cubicBezTo>
                    <a:pt x="271" y="271"/>
                    <a:pt x="219" y="117"/>
                    <a:pt x="155" y="1"/>
                  </a:cubicBezTo>
                  <a:close/>
                </a:path>
              </a:pathLst>
            </a:custGeom>
            <a:solidFill>
              <a:srgbClr val="4C6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6209357" y="3058809"/>
              <a:ext cx="1820508" cy="63296"/>
            </a:xfrm>
            <a:custGeom>
              <a:avLst/>
              <a:gdLst/>
              <a:ahLst/>
              <a:cxnLst/>
              <a:rect l="l" t="t" r="r" b="b"/>
              <a:pathLst>
                <a:path w="29337" h="1020" extrusionOk="0">
                  <a:moveTo>
                    <a:pt x="1" y="0"/>
                  </a:moveTo>
                  <a:lnTo>
                    <a:pt x="1" y="1019"/>
                  </a:lnTo>
                  <a:lnTo>
                    <a:pt x="29336" y="1019"/>
                  </a:lnTo>
                  <a:lnTo>
                    <a:pt x="29336" y="0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7219994" y="3015619"/>
              <a:ext cx="212911" cy="33634"/>
            </a:xfrm>
            <a:custGeom>
              <a:avLst/>
              <a:gdLst/>
              <a:ahLst/>
              <a:cxnLst/>
              <a:rect l="l" t="t" r="r" b="b"/>
              <a:pathLst>
                <a:path w="3431" h="542" extrusionOk="0">
                  <a:moveTo>
                    <a:pt x="1" y="0"/>
                  </a:moveTo>
                  <a:lnTo>
                    <a:pt x="1" y="542"/>
                  </a:lnTo>
                  <a:lnTo>
                    <a:pt x="3431" y="542"/>
                  </a:lnTo>
                  <a:cubicBezTo>
                    <a:pt x="3379" y="477"/>
                    <a:pt x="3328" y="322"/>
                    <a:pt x="3328" y="219"/>
                  </a:cubicBezTo>
                  <a:cubicBezTo>
                    <a:pt x="3276" y="271"/>
                    <a:pt x="3224" y="271"/>
                    <a:pt x="3224" y="271"/>
                  </a:cubicBezTo>
                  <a:lnTo>
                    <a:pt x="3108" y="271"/>
                  </a:lnTo>
                  <a:lnTo>
                    <a:pt x="2954" y="10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F2B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965" y="1"/>
                  </a:moveTo>
                  <a:lnTo>
                    <a:pt x="477" y="1445"/>
                  </a:lnTo>
                  <a:cubicBezTo>
                    <a:pt x="206" y="1445"/>
                    <a:pt x="0" y="1716"/>
                    <a:pt x="0" y="1987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6359841" y="2152174"/>
              <a:ext cx="893034" cy="729829"/>
            </a:xfrm>
            <a:custGeom>
              <a:avLst/>
              <a:gdLst/>
              <a:ahLst/>
              <a:cxnLst/>
              <a:rect l="l" t="t" r="r" b="b"/>
              <a:pathLst>
                <a:path w="14391" h="11761" extrusionOk="0">
                  <a:moveTo>
                    <a:pt x="13746" y="1"/>
                  </a:moveTo>
                  <a:cubicBezTo>
                    <a:pt x="13643" y="1561"/>
                    <a:pt x="12624" y="2851"/>
                    <a:pt x="11541" y="3869"/>
                  </a:cubicBezTo>
                  <a:cubicBezTo>
                    <a:pt x="10200" y="5107"/>
                    <a:pt x="8639" y="6074"/>
                    <a:pt x="7028" y="6822"/>
                  </a:cubicBezTo>
                  <a:cubicBezTo>
                    <a:pt x="4771" y="7892"/>
                    <a:pt x="2411" y="8653"/>
                    <a:pt x="0" y="9182"/>
                  </a:cubicBezTo>
                  <a:lnTo>
                    <a:pt x="0" y="11284"/>
                  </a:lnTo>
                  <a:cubicBezTo>
                    <a:pt x="0" y="11554"/>
                    <a:pt x="206" y="11761"/>
                    <a:pt x="477" y="11761"/>
                  </a:cubicBezTo>
                  <a:lnTo>
                    <a:pt x="3920" y="11761"/>
                  </a:lnTo>
                  <a:cubicBezTo>
                    <a:pt x="3920" y="11490"/>
                    <a:pt x="3868" y="11232"/>
                    <a:pt x="3868" y="10910"/>
                  </a:cubicBezTo>
                  <a:cubicBezTo>
                    <a:pt x="3868" y="9943"/>
                    <a:pt x="4023" y="8975"/>
                    <a:pt x="4513" y="8382"/>
                  </a:cubicBezTo>
                  <a:lnTo>
                    <a:pt x="4565" y="8331"/>
                  </a:lnTo>
                  <a:lnTo>
                    <a:pt x="8433" y="8331"/>
                  </a:lnTo>
                  <a:lnTo>
                    <a:pt x="8485" y="8382"/>
                  </a:lnTo>
                  <a:lnTo>
                    <a:pt x="8485" y="8434"/>
                  </a:lnTo>
                  <a:cubicBezTo>
                    <a:pt x="8485" y="8434"/>
                    <a:pt x="8433" y="8434"/>
                    <a:pt x="8433" y="8485"/>
                  </a:cubicBezTo>
                  <a:cubicBezTo>
                    <a:pt x="8433" y="8537"/>
                    <a:pt x="8382" y="8589"/>
                    <a:pt x="8382" y="8705"/>
                  </a:cubicBezTo>
                  <a:cubicBezTo>
                    <a:pt x="8317" y="8859"/>
                    <a:pt x="8265" y="9079"/>
                    <a:pt x="8162" y="9349"/>
                  </a:cubicBezTo>
                  <a:cubicBezTo>
                    <a:pt x="8111" y="9620"/>
                    <a:pt x="8059" y="9827"/>
                    <a:pt x="7995" y="10149"/>
                  </a:cubicBezTo>
                  <a:cubicBezTo>
                    <a:pt x="7995" y="10265"/>
                    <a:pt x="7995" y="10368"/>
                    <a:pt x="7943" y="10471"/>
                  </a:cubicBezTo>
                  <a:lnTo>
                    <a:pt x="7943" y="10845"/>
                  </a:lnTo>
                  <a:cubicBezTo>
                    <a:pt x="7892" y="11064"/>
                    <a:pt x="7892" y="11284"/>
                    <a:pt x="7892" y="11554"/>
                  </a:cubicBezTo>
                  <a:lnTo>
                    <a:pt x="7892" y="11761"/>
                  </a:lnTo>
                  <a:lnTo>
                    <a:pt x="13694" y="11761"/>
                  </a:lnTo>
                  <a:cubicBezTo>
                    <a:pt x="13913" y="11761"/>
                    <a:pt x="14068" y="11709"/>
                    <a:pt x="14184" y="11554"/>
                  </a:cubicBezTo>
                  <a:cubicBezTo>
                    <a:pt x="14287" y="11438"/>
                    <a:pt x="14390" y="11284"/>
                    <a:pt x="14390" y="11116"/>
                  </a:cubicBezTo>
                  <a:lnTo>
                    <a:pt x="14287" y="478"/>
                  </a:lnTo>
                  <a:cubicBezTo>
                    <a:pt x="14287" y="272"/>
                    <a:pt x="14184" y="104"/>
                    <a:pt x="13965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732945" y="3009165"/>
              <a:ext cx="83278" cy="40088"/>
            </a:xfrm>
            <a:custGeom>
              <a:avLst/>
              <a:gdLst/>
              <a:ahLst/>
              <a:cxnLst/>
              <a:rect l="l" t="t" r="r" b="b"/>
              <a:pathLst>
                <a:path w="1342" h="646" extrusionOk="0">
                  <a:moveTo>
                    <a:pt x="1290" y="1"/>
                  </a:moveTo>
                  <a:cubicBezTo>
                    <a:pt x="813" y="104"/>
                    <a:pt x="374" y="156"/>
                    <a:pt x="0" y="207"/>
                  </a:cubicBezTo>
                  <a:lnTo>
                    <a:pt x="0" y="646"/>
                  </a:lnTo>
                  <a:lnTo>
                    <a:pt x="1341" y="646"/>
                  </a:lnTo>
                  <a:cubicBezTo>
                    <a:pt x="1341" y="530"/>
                    <a:pt x="1341" y="259"/>
                    <a:pt x="129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606476" y="3022010"/>
              <a:ext cx="120076" cy="27242"/>
            </a:xfrm>
            <a:custGeom>
              <a:avLst/>
              <a:gdLst/>
              <a:ahLst/>
              <a:cxnLst/>
              <a:rect l="l" t="t" r="r" b="b"/>
              <a:pathLst>
                <a:path w="1935" h="439" extrusionOk="0">
                  <a:moveTo>
                    <a:pt x="1883" y="0"/>
                  </a:moveTo>
                  <a:cubicBezTo>
                    <a:pt x="1071" y="116"/>
                    <a:pt x="542" y="168"/>
                    <a:pt x="426" y="168"/>
                  </a:cubicBezTo>
                  <a:cubicBezTo>
                    <a:pt x="323" y="271"/>
                    <a:pt x="156" y="374"/>
                    <a:pt x="1" y="439"/>
                  </a:cubicBezTo>
                  <a:lnTo>
                    <a:pt x="1935" y="439"/>
                  </a:lnTo>
                  <a:cubicBezTo>
                    <a:pt x="1935" y="374"/>
                    <a:pt x="1883" y="219"/>
                    <a:pt x="1883" y="0"/>
                  </a:cubicBezTo>
                  <a:close/>
                </a:path>
              </a:pathLst>
            </a:custGeom>
            <a:solidFill>
              <a:srgbClr val="334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6999945" y="2929175"/>
              <a:ext cx="426566" cy="76079"/>
            </a:xfrm>
            <a:custGeom>
              <a:avLst/>
              <a:gdLst/>
              <a:ahLst/>
              <a:cxnLst/>
              <a:rect l="l" t="t" r="r" b="b"/>
              <a:pathLst>
                <a:path w="6874" h="1226" extrusionOk="0">
                  <a:moveTo>
                    <a:pt x="1664" y="0"/>
                  </a:moveTo>
                  <a:cubicBezTo>
                    <a:pt x="1548" y="0"/>
                    <a:pt x="1290" y="104"/>
                    <a:pt x="1019" y="207"/>
                  </a:cubicBezTo>
                  <a:cubicBezTo>
                    <a:pt x="749" y="374"/>
                    <a:pt x="478" y="478"/>
                    <a:pt x="323" y="581"/>
                  </a:cubicBezTo>
                  <a:lnTo>
                    <a:pt x="259" y="645"/>
                  </a:lnTo>
                  <a:cubicBezTo>
                    <a:pt x="155" y="748"/>
                    <a:pt x="1" y="968"/>
                    <a:pt x="1" y="1225"/>
                  </a:cubicBezTo>
                  <a:lnTo>
                    <a:pt x="6448" y="1225"/>
                  </a:lnTo>
                  <a:lnTo>
                    <a:pt x="6500" y="1174"/>
                  </a:lnTo>
                  <a:lnTo>
                    <a:pt x="6500" y="1122"/>
                  </a:lnTo>
                  <a:cubicBezTo>
                    <a:pt x="6500" y="1071"/>
                    <a:pt x="6500" y="1071"/>
                    <a:pt x="6551" y="1019"/>
                  </a:cubicBezTo>
                  <a:cubicBezTo>
                    <a:pt x="6551" y="903"/>
                    <a:pt x="6603" y="852"/>
                    <a:pt x="6654" y="748"/>
                  </a:cubicBezTo>
                  <a:cubicBezTo>
                    <a:pt x="6770" y="581"/>
                    <a:pt x="6822" y="478"/>
                    <a:pt x="6874" y="374"/>
                  </a:cubicBezTo>
                  <a:cubicBezTo>
                    <a:pt x="5584" y="374"/>
                    <a:pt x="4024" y="426"/>
                    <a:pt x="3431" y="426"/>
                  </a:cubicBezTo>
                  <a:lnTo>
                    <a:pt x="3160" y="426"/>
                  </a:lnTo>
                  <a:cubicBezTo>
                    <a:pt x="3160" y="426"/>
                    <a:pt x="3108" y="374"/>
                    <a:pt x="3005" y="374"/>
                  </a:cubicBezTo>
                  <a:cubicBezTo>
                    <a:pt x="2954" y="323"/>
                    <a:pt x="2838" y="323"/>
                    <a:pt x="2734" y="258"/>
                  </a:cubicBezTo>
                  <a:cubicBezTo>
                    <a:pt x="2515" y="207"/>
                    <a:pt x="2309" y="104"/>
                    <a:pt x="2090" y="52"/>
                  </a:cubicBezTo>
                  <a:cubicBezTo>
                    <a:pt x="1935" y="52"/>
                    <a:pt x="1819" y="0"/>
                    <a:pt x="1716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6609491" y="2678718"/>
              <a:ext cx="230472" cy="326533"/>
            </a:xfrm>
            <a:custGeom>
              <a:avLst/>
              <a:gdLst/>
              <a:ahLst/>
              <a:cxnLst/>
              <a:rect l="l" t="t" r="r" b="b"/>
              <a:pathLst>
                <a:path w="3714" h="5262" extrusionOk="0">
                  <a:moveTo>
                    <a:pt x="593" y="0"/>
                  </a:moveTo>
                  <a:cubicBezTo>
                    <a:pt x="168" y="542"/>
                    <a:pt x="0" y="1509"/>
                    <a:pt x="0" y="2425"/>
                  </a:cubicBezTo>
                  <a:cubicBezTo>
                    <a:pt x="0" y="3546"/>
                    <a:pt x="219" y="4617"/>
                    <a:pt x="323" y="5107"/>
                  </a:cubicBezTo>
                  <a:lnTo>
                    <a:pt x="323" y="5261"/>
                  </a:lnTo>
                  <a:lnTo>
                    <a:pt x="3495" y="5261"/>
                  </a:lnTo>
                  <a:cubicBezTo>
                    <a:pt x="3224" y="4565"/>
                    <a:pt x="3121" y="3817"/>
                    <a:pt x="3121" y="3121"/>
                  </a:cubicBezTo>
                  <a:cubicBezTo>
                    <a:pt x="3121" y="1832"/>
                    <a:pt x="3443" y="645"/>
                    <a:pt x="37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003172" y="3015619"/>
              <a:ext cx="209684" cy="33634"/>
            </a:xfrm>
            <a:custGeom>
              <a:avLst/>
              <a:gdLst/>
              <a:ahLst/>
              <a:cxnLst/>
              <a:rect l="l" t="t" r="r" b="b"/>
              <a:pathLst>
                <a:path w="3379" h="542" extrusionOk="0">
                  <a:moveTo>
                    <a:pt x="0" y="0"/>
                  </a:moveTo>
                  <a:cubicBezTo>
                    <a:pt x="103" y="52"/>
                    <a:pt x="271" y="219"/>
                    <a:pt x="323" y="374"/>
                  </a:cubicBezTo>
                  <a:cubicBezTo>
                    <a:pt x="374" y="426"/>
                    <a:pt x="374" y="477"/>
                    <a:pt x="426" y="542"/>
                  </a:cubicBezTo>
                  <a:lnTo>
                    <a:pt x="3379" y="54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409636" y="2705091"/>
              <a:ext cx="660203" cy="344157"/>
            </a:xfrm>
            <a:custGeom>
              <a:avLst/>
              <a:gdLst/>
              <a:ahLst/>
              <a:cxnLst/>
              <a:rect l="l" t="t" r="r" b="b"/>
              <a:pathLst>
                <a:path w="10639" h="5546" extrusionOk="0">
                  <a:moveTo>
                    <a:pt x="9027" y="1"/>
                  </a:moveTo>
                  <a:cubicBezTo>
                    <a:pt x="8808" y="65"/>
                    <a:pt x="8601" y="65"/>
                    <a:pt x="8434" y="117"/>
                  </a:cubicBezTo>
                  <a:cubicBezTo>
                    <a:pt x="8382" y="117"/>
                    <a:pt x="8331" y="169"/>
                    <a:pt x="8331" y="169"/>
                  </a:cubicBezTo>
                  <a:cubicBezTo>
                    <a:pt x="8331" y="388"/>
                    <a:pt x="8382" y="710"/>
                    <a:pt x="8382" y="1033"/>
                  </a:cubicBezTo>
                  <a:cubicBezTo>
                    <a:pt x="8434" y="1613"/>
                    <a:pt x="8485" y="2206"/>
                    <a:pt x="8485" y="2322"/>
                  </a:cubicBezTo>
                  <a:lnTo>
                    <a:pt x="8485" y="2374"/>
                  </a:lnTo>
                  <a:lnTo>
                    <a:pt x="8434" y="2425"/>
                  </a:lnTo>
                  <a:lnTo>
                    <a:pt x="8382" y="2425"/>
                  </a:lnTo>
                  <a:cubicBezTo>
                    <a:pt x="8382" y="2425"/>
                    <a:pt x="8331" y="2425"/>
                    <a:pt x="8331" y="2477"/>
                  </a:cubicBezTo>
                  <a:cubicBezTo>
                    <a:pt x="8227" y="2477"/>
                    <a:pt x="8111" y="2528"/>
                    <a:pt x="8008" y="2580"/>
                  </a:cubicBezTo>
                  <a:cubicBezTo>
                    <a:pt x="7737" y="2644"/>
                    <a:pt x="7364" y="2748"/>
                    <a:pt x="6938" y="2851"/>
                  </a:cubicBezTo>
                  <a:cubicBezTo>
                    <a:pt x="6074" y="3121"/>
                    <a:pt x="5055" y="3392"/>
                    <a:pt x="4295" y="3611"/>
                  </a:cubicBezTo>
                  <a:cubicBezTo>
                    <a:pt x="3818" y="3766"/>
                    <a:pt x="3495" y="3869"/>
                    <a:pt x="3392" y="3869"/>
                  </a:cubicBezTo>
                  <a:lnTo>
                    <a:pt x="3224" y="3869"/>
                  </a:lnTo>
                  <a:cubicBezTo>
                    <a:pt x="3224" y="3818"/>
                    <a:pt x="3173" y="3818"/>
                    <a:pt x="3121" y="3818"/>
                  </a:cubicBezTo>
                  <a:cubicBezTo>
                    <a:pt x="3005" y="3766"/>
                    <a:pt x="2850" y="3715"/>
                    <a:pt x="2683" y="3663"/>
                  </a:cubicBezTo>
                  <a:cubicBezTo>
                    <a:pt x="2425" y="3547"/>
                    <a:pt x="2038" y="3444"/>
                    <a:pt x="1883" y="3392"/>
                  </a:cubicBezTo>
                  <a:lnTo>
                    <a:pt x="1780" y="3392"/>
                  </a:lnTo>
                  <a:cubicBezTo>
                    <a:pt x="1716" y="3392"/>
                    <a:pt x="1509" y="3392"/>
                    <a:pt x="1342" y="3444"/>
                  </a:cubicBezTo>
                  <a:cubicBezTo>
                    <a:pt x="1135" y="3495"/>
                    <a:pt x="916" y="3611"/>
                    <a:pt x="749" y="3663"/>
                  </a:cubicBezTo>
                  <a:cubicBezTo>
                    <a:pt x="645" y="3766"/>
                    <a:pt x="542" y="3818"/>
                    <a:pt x="542" y="3869"/>
                  </a:cubicBezTo>
                  <a:cubicBezTo>
                    <a:pt x="375" y="4037"/>
                    <a:pt x="104" y="4579"/>
                    <a:pt x="1" y="4785"/>
                  </a:cubicBezTo>
                  <a:lnTo>
                    <a:pt x="1" y="4836"/>
                  </a:lnTo>
                  <a:lnTo>
                    <a:pt x="1" y="4901"/>
                  </a:lnTo>
                  <a:lnTo>
                    <a:pt x="1" y="5056"/>
                  </a:lnTo>
                  <a:cubicBezTo>
                    <a:pt x="52" y="5107"/>
                    <a:pt x="52" y="5107"/>
                    <a:pt x="104" y="5107"/>
                  </a:cubicBezTo>
                  <a:lnTo>
                    <a:pt x="168" y="5107"/>
                  </a:lnTo>
                  <a:cubicBezTo>
                    <a:pt x="220" y="5107"/>
                    <a:pt x="323" y="5107"/>
                    <a:pt x="375" y="5056"/>
                  </a:cubicBezTo>
                  <a:cubicBezTo>
                    <a:pt x="426" y="5004"/>
                    <a:pt x="491" y="4953"/>
                    <a:pt x="542" y="4901"/>
                  </a:cubicBezTo>
                  <a:cubicBezTo>
                    <a:pt x="542" y="4836"/>
                    <a:pt x="594" y="4785"/>
                    <a:pt x="645" y="4682"/>
                  </a:cubicBezTo>
                  <a:cubicBezTo>
                    <a:pt x="749" y="4308"/>
                    <a:pt x="916" y="3985"/>
                    <a:pt x="968" y="3985"/>
                  </a:cubicBezTo>
                  <a:cubicBezTo>
                    <a:pt x="1019" y="3985"/>
                    <a:pt x="865" y="4359"/>
                    <a:pt x="749" y="4733"/>
                  </a:cubicBezTo>
                  <a:cubicBezTo>
                    <a:pt x="697" y="4785"/>
                    <a:pt x="645" y="4901"/>
                    <a:pt x="645" y="4901"/>
                  </a:cubicBezTo>
                  <a:lnTo>
                    <a:pt x="645" y="4953"/>
                  </a:lnTo>
                  <a:lnTo>
                    <a:pt x="645" y="5004"/>
                  </a:lnTo>
                  <a:lnTo>
                    <a:pt x="645" y="5056"/>
                  </a:lnTo>
                  <a:cubicBezTo>
                    <a:pt x="645" y="5107"/>
                    <a:pt x="645" y="5159"/>
                    <a:pt x="749" y="5275"/>
                  </a:cubicBezTo>
                  <a:cubicBezTo>
                    <a:pt x="865" y="5378"/>
                    <a:pt x="968" y="5430"/>
                    <a:pt x="1019" y="5430"/>
                  </a:cubicBezTo>
                  <a:lnTo>
                    <a:pt x="1071" y="5378"/>
                  </a:lnTo>
                  <a:cubicBezTo>
                    <a:pt x="1071" y="5326"/>
                    <a:pt x="1071" y="5275"/>
                    <a:pt x="1135" y="5107"/>
                  </a:cubicBezTo>
                  <a:cubicBezTo>
                    <a:pt x="1279" y="4760"/>
                    <a:pt x="1434" y="4457"/>
                    <a:pt x="1497" y="4457"/>
                  </a:cubicBezTo>
                  <a:cubicBezTo>
                    <a:pt x="1501" y="4457"/>
                    <a:pt x="1506" y="4459"/>
                    <a:pt x="1509" y="4463"/>
                  </a:cubicBezTo>
                  <a:cubicBezTo>
                    <a:pt x="1509" y="4463"/>
                    <a:pt x="1393" y="4785"/>
                    <a:pt x="1239" y="5159"/>
                  </a:cubicBezTo>
                  <a:cubicBezTo>
                    <a:pt x="1239" y="5223"/>
                    <a:pt x="1187" y="5275"/>
                    <a:pt x="1187" y="5326"/>
                  </a:cubicBezTo>
                  <a:lnTo>
                    <a:pt x="1239" y="5326"/>
                  </a:lnTo>
                  <a:cubicBezTo>
                    <a:pt x="1239" y="5378"/>
                    <a:pt x="1239" y="5378"/>
                    <a:pt x="1290" y="5430"/>
                  </a:cubicBezTo>
                  <a:cubicBezTo>
                    <a:pt x="1342" y="5481"/>
                    <a:pt x="1342" y="5546"/>
                    <a:pt x="1393" y="5546"/>
                  </a:cubicBezTo>
                  <a:lnTo>
                    <a:pt x="1664" y="5546"/>
                  </a:lnTo>
                  <a:cubicBezTo>
                    <a:pt x="1664" y="5481"/>
                    <a:pt x="1664" y="5430"/>
                    <a:pt x="1716" y="5326"/>
                  </a:cubicBezTo>
                  <a:cubicBezTo>
                    <a:pt x="1832" y="5107"/>
                    <a:pt x="1935" y="4901"/>
                    <a:pt x="1987" y="4901"/>
                  </a:cubicBezTo>
                  <a:cubicBezTo>
                    <a:pt x="2038" y="4901"/>
                    <a:pt x="1935" y="5159"/>
                    <a:pt x="1832" y="5378"/>
                  </a:cubicBezTo>
                  <a:cubicBezTo>
                    <a:pt x="1780" y="5430"/>
                    <a:pt x="1780" y="5481"/>
                    <a:pt x="1780" y="5546"/>
                  </a:cubicBezTo>
                  <a:lnTo>
                    <a:pt x="2683" y="5546"/>
                  </a:lnTo>
                  <a:cubicBezTo>
                    <a:pt x="2799" y="5546"/>
                    <a:pt x="2850" y="5546"/>
                    <a:pt x="2954" y="5481"/>
                  </a:cubicBezTo>
                  <a:cubicBezTo>
                    <a:pt x="3224" y="5430"/>
                    <a:pt x="3444" y="5326"/>
                    <a:pt x="3547" y="5159"/>
                  </a:cubicBezTo>
                  <a:cubicBezTo>
                    <a:pt x="3547" y="5159"/>
                    <a:pt x="3547" y="5107"/>
                    <a:pt x="3598" y="5107"/>
                  </a:cubicBezTo>
                  <a:lnTo>
                    <a:pt x="3766" y="5107"/>
                  </a:lnTo>
                  <a:cubicBezTo>
                    <a:pt x="3921" y="5107"/>
                    <a:pt x="4088" y="5107"/>
                    <a:pt x="4359" y="5056"/>
                  </a:cubicBezTo>
                  <a:cubicBezTo>
                    <a:pt x="4836" y="5004"/>
                    <a:pt x="5533" y="4953"/>
                    <a:pt x="6500" y="4785"/>
                  </a:cubicBezTo>
                  <a:cubicBezTo>
                    <a:pt x="7905" y="4514"/>
                    <a:pt x="9130" y="4359"/>
                    <a:pt x="9775" y="4140"/>
                  </a:cubicBezTo>
                  <a:cubicBezTo>
                    <a:pt x="9994" y="4089"/>
                    <a:pt x="10162" y="4037"/>
                    <a:pt x="10265" y="3985"/>
                  </a:cubicBezTo>
                  <a:cubicBezTo>
                    <a:pt x="10368" y="3869"/>
                    <a:pt x="10484" y="3663"/>
                    <a:pt x="10587" y="3341"/>
                  </a:cubicBezTo>
                  <a:cubicBezTo>
                    <a:pt x="10639" y="3018"/>
                    <a:pt x="10639" y="2644"/>
                    <a:pt x="10639" y="2154"/>
                  </a:cubicBezTo>
                  <a:lnTo>
                    <a:pt x="10639" y="1935"/>
                  </a:lnTo>
                  <a:lnTo>
                    <a:pt x="10639" y="65"/>
                  </a:lnTo>
                  <a:lnTo>
                    <a:pt x="10316" y="65"/>
                  </a:lnTo>
                  <a:cubicBezTo>
                    <a:pt x="10097" y="1"/>
                    <a:pt x="9891" y="1"/>
                    <a:pt x="967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926558" y="2705091"/>
              <a:ext cx="143285" cy="90538"/>
            </a:xfrm>
            <a:custGeom>
              <a:avLst/>
              <a:gdLst/>
              <a:ahLst/>
              <a:cxnLst/>
              <a:rect l="l" t="t" r="r" b="b"/>
              <a:pathLst>
                <a:path w="2309" h="1459" extrusionOk="0">
                  <a:moveTo>
                    <a:pt x="697" y="1"/>
                  </a:moveTo>
                  <a:cubicBezTo>
                    <a:pt x="478" y="65"/>
                    <a:pt x="271" y="65"/>
                    <a:pt x="104" y="117"/>
                  </a:cubicBezTo>
                  <a:cubicBezTo>
                    <a:pt x="52" y="117"/>
                    <a:pt x="1" y="169"/>
                    <a:pt x="1" y="169"/>
                  </a:cubicBezTo>
                  <a:cubicBezTo>
                    <a:pt x="1" y="388"/>
                    <a:pt x="52" y="710"/>
                    <a:pt x="52" y="1033"/>
                  </a:cubicBezTo>
                  <a:lnTo>
                    <a:pt x="52" y="1239"/>
                  </a:lnTo>
                  <a:cubicBezTo>
                    <a:pt x="297" y="1239"/>
                    <a:pt x="539" y="1226"/>
                    <a:pt x="773" y="1226"/>
                  </a:cubicBezTo>
                  <a:cubicBezTo>
                    <a:pt x="1006" y="1226"/>
                    <a:pt x="1232" y="1239"/>
                    <a:pt x="1445" y="1290"/>
                  </a:cubicBezTo>
                  <a:cubicBezTo>
                    <a:pt x="1767" y="1290"/>
                    <a:pt x="2038" y="1407"/>
                    <a:pt x="2309" y="1458"/>
                  </a:cubicBezTo>
                  <a:lnTo>
                    <a:pt x="2309" y="65"/>
                  </a:lnTo>
                  <a:lnTo>
                    <a:pt x="1986" y="65"/>
                  </a:lnTo>
                  <a:cubicBezTo>
                    <a:pt x="1767" y="1"/>
                    <a:pt x="1561" y="1"/>
                    <a:pt x="1342" y="1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236004" y="2149009"/>
              <a:ext cx="60069" cy="732994"/>
            </a:xfrm>
            <a:custGeom>
              <a:avLst/>
              <a:gdLst/>
              <a:ahLst/>
              <a:cxnLst/>
              <a:rect l="l" t="t" r="r" b="b"/>
              <a:pathLst>
                <a:path w="968" h="11812" extrusionOk="0">
                  <a:moveTo>
                    <a:pt x="271" y="0"/>
                  </a:moveTo>
                  <a:lnTo>
                    <a:pt x="65" y="52"/>
                  </a:lnTo>
                  <a:cubicBezTo>
                    <a:pt x="220" y="155"/>
                    <a:pt x="323" y="323"/>
                    <a:pt x="323" y="529"/>
                  </a:cubicBezTo>
                  <a:lnTo>
                    <a:pt x="387" y="11167"/>
                  </a:lnTo>
                  <a:cubicBezTo>
                    <a:pt x="387" y="11438"/>
                    <a:pt x="220" y="11657"/>
                    <a:pt x="1" y="11812"/>
                  </a:cubicBezTo>
                  <a:lnTo>
                    <a:pt x="271" y="11812"/>
                  </a:lnTo>
                  <a:cubicBezTo>
                    <a:pt x="491" y="11812"/>
                    <a:pt x="645" y="11760"/>
                    <a:pt x="761" y="11605"/>
                  </a:cubicBezTo>
                  <a:cubicBezTo>
                    <a:pt x="865" y="11489"/>
                    <a:pt x="968" y="11335"/>
                    <a:pt x="968" y="11167"/>
                  </a:cubicBezTo>
                  <a:lnTo>
                    <a:pt x="865" y="529"/>
                  </a:lnTo>
                  <a:cubicBezTo>
                    <a:pt x="865" y="374"/>
                    <a:pt x="761" y="207"/>
                    <a:pt x="645" y="103"/>
                  </a:cubicBezTo>
                  <a:cubicBezTo>
                    <a:pt x="594" y="52"/>
                    <a:pt x="491" y="52"/>
                    <a:pt x="4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809496" y="2678718"/>
              <a:ext cx="66523" cy="326533"/>
            </a:xfrm>
            <a:custGeom>
              <a:avLst/>
              <a:gdLst/>
              <a:ahLst/>
              <a:cxnLst/>
              <a:rect l="l" t="t" r="r" b="b"/>
              <a:pathLst>
                <a:path w="1072" h="5262" extrusionOk="0">
                  <a:moveTo>
                    <a:pt x="594" y="0"/>
                  </a:moveTo>
                  <a:cubicBezTo>
                    <a:pt x="375" y="645"/>
                    <a:pt x="1" y="1832"/>
                    <a:pt x="1" y="3121"/>
                  </a:cubicBezTo>
                  <a:cubicBezTo>
                    <a:pt x="1" y="3817"/>
                    <a:pt x="104" y="4565"/>
                    <a:pt x="426" y="5261"/>
                  </a:cubicBezTo>
                  <a:lnTo>
                    <a:pt x="968" y="5261"/>
                  </a:lnTo>
                  <a:cubicBezTo>
                    <a:pt x="968" y="5210"/>
                    <a:pt x="916" y="5158"/>
                    <a:pt x="916" y="5158"/>
                  </a:cubicBezTo>
                  <a:cubicBezTo>
                    <a:pt x="646" y="4462"/>
                    <a:pt x="542" y="3766"/>
                    <a:pt x="542" y="3069"/>
                  </a:cubicBezTo>
                  <a:cubicBezTo>
                    <a:pt x="542" y="2205"/>
                    <a:pt x="646" y="1458"/>
                    <a:pt x="813" y="864"/>
                  </a:cubicBezTo>
                  <a:cubicBezTo>
                    <a:pt x="916" y="426"/>
                    <a:pt x="1019" y="104"/>
                    <a:pt x="1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509457" y="3012392"/>
              <a:ext cx="510589" cy="36861"/>
            </a:xfrm>
            <a:custGeom>
              <a:avLst/>
              <a:gdLst/>
              <a:ahLst/>
              <a:cxnLst/>
              <a:rect l="l" t="t" r="r" b="b"/>
              <a:pathLst>
                <a:path w="8228" h="594" extrusionOk="0">
                  <a:moveTo>
                    <a:pt x="1290" y="1"/>
                  </a:moveTo>
                  <a:cubicBezTo>
                    <a:pt x="593" y="1"/>
                    <a:pt x="220" y="271"/>
                    <a:pt x="0" y="594"/>
                  </a:cubicBezTo>
                  <a:lnTo>
                    <a:pt x="8227" y="594"/>
                  </a:lnTo>
                  <a:cubicBezTo>
                    <a:pt x="8227" y="529"/>
                    <a:pt x="8227" y="478"/>
                    <a:pt x="8163" y="478"/>
                  </a:cubicBezTo>
                  <a:cubicBezTo>
                    <a:pt x="8111" y="323"/>
                    <a:pt x="8008" y="271"/>
                    <a:pt x="7905" y="155"/>
                  </a:cubicBezTo>
                  <a:cubicBezTo>
                    <a:pt x="7686" y="52"/>
                    <a:pt x="7312" y="1"/>
                    <a:pt x="6873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7436071" y="3022010"/>
              <a:ext cx="50451" cy="27242"/>
            </a:xfrm>
            <a:custGeom>
              <a:avLst/>
              <a:gdLst/>
              <a:ahLst/>
              <a:cxnLst/>
              <a:rect l="l" t="t" r="r" b="b"/>
              <a:pathLst>
                <a:path w="813" h="439" extrusionOk="0">
                  <a:moveTo>
                    <a:pt x="116" y="0"/>
                  </a:moveTo>
                  <a:cubicBezTo>
                    <a:pt x="65" y="52"/>
                    <a:pt x="65" y="52"/>
                    <a:pt x="0" y="52"/>
                  </a:cubicBezTo>
                  <a:lnTo>
                    <a:pt x="0" y="116"/>
                  </a:lnTo>
                  <a:cubicBezTo>
                    <a:pt x="0" y="219"/>
                    <a:pt x="0" y="323"/>
                    <a:pt x="65" y="374"/>
                  </a:cubicBezTo>
                  <a:cubicBezTo>
                    <a:pt x="116" y="374"/>
                    <a:pt x="168" y="439"/>
                    <a:pt x="271" y="439"/>
                  </a:cubicBezTo>
                  <a:lnTo>
                    <a:pt x="593" y="439"/>
                  </a:lnTo>
                  <a:cubicBezTo>
                    <a:pt x="490" y="439"/>
                    <a:pt x="387" y="374"/>
                    <a:pt x="219" y="271"/>
                  </a:cubicBezTo>
                  <a:cubicBezTo>
                    <a:pt x="168" y="168"/>
                    <a:pt x="116" y="116"/>
                    <a:pt x="116" y="0"/>
                  </a:cubicBezTo>
                  <a:close/>
                  <a:moveTo>
                    <a:pt x="761" y="374"/>
                  </a:moveTo>
                  <a:lnTo>
                    <a:pt x="709" y="439"/>
                  </a:lnTo>
                  <a:lnTo>
                    <a:pt x="813" y="439"/>
                  </a:lnTo>
                  <a:cubicBezTo>
                    <a:pt x="813" y="439"/>
                    <a:pt x="761" y="439"/>
                    <a:pt x="761" y="374"/>
                  </a:cubicBezTo>
                  <a:close/>
                </a:path>
              </a:pathLst>
            </a:custGeom>
            <a:solidFill>
              <a:srgbClr val="E5A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552860" y="2715517"/>
              <a:ext cx="150545" cy="223336"/>
            </a:xfrm>
            <a:custGeom>
              <a:avLst/>
              <a:gdLst/>
              <a:ahLst/>
              <a:cxnLst/>
              <a:rect l="l" t="t" r="r" b="b"/>
              <a:pathLst>
                <a:path w="2426" h="3599" extrusionOk="0">
                  <a:moveTo>
                    <a:pt x="542" y="1"/>
                  </a:moveTo>
                  <a:lnTo>
                    <a:pt x="1" y="3224"/>
                  </a:lnTo>
                  <a:cubicBezTo>
                    <a:pt x="52" y="3224"/>
                    <a:pt x="117" y="3276"/>
                    <a:pt x="169" y="3276"/>
                  </a:cubicBezTo>
                  <a:cubicBezTo>
                    <a:pt x="491" y="3379"/>
                    <a:pt x="813" y="3495"/>
                    <a:pt x="916" y="3547"/>
                  </a:cubicBezTo>
                  <a:cubicBezTo>
                    <a:pt x="968" y="3547"/>
                    <a:pt x="1020" y="3598"/>
                    <a:pt x="1020" y="3598"/>
                  </a:cubicBezTo>
                  <a:lnTo>
                    <a:pt x="1084" y="3547"/>
                  </a:lnTo>
                  <a:lnTo>
                    <a:pt x="1239" y="3547"/>
                  </a:lnTo>
                  <a:cubicBezTo>
                    <a:pt x="1342" y="3495"/>
                    <a:pt x="1510" y="3443"/>
                    <a:pt x="1729" y="3379"/>
                  </a:cubicBezTo>
                  <a:cubicBezTo>
                    <a:pt x="1780" y="3379"/>
                    <a:pt x="1832" y="3327"/>
                    <a:pt x="1935" y="3327"/>
                  </a:cubicBezTo>
                  <a:lnTo>
                    <a:pt x="2425" y="1612"/>
                  </a:lnTo>
                  <a:cubicBezTo>
                    <a:pt x="2373" y="1290"/>
                    <a:pt x="2309" y="968"/>
                    <a:pt x="2257" y="697"/>
                  </a:cubicBezTo>
                  <a:cubicBezTo>
                    <a:pt x="2257" y="594"/>
                    <a:pt x="2206" y="478"/>
                    <a:pt x="2206" y="426"/>
                  </a:cubicBezTo>
                  <a:lnTo>
                    <a:pt x="2206" y="375"/>
                  </a:lnTo>
                  <a:cubicBezTo>
                    <a:pt x="2154" y="375"/>
                    <a:pt x="2154" y="375"/>
                    <a:pt x="2103" y="323"/>
                  </a:cubicBezTo>
                  <a:cubicBezTo>
                    <a:pt x="1987" y="323"/>
                    <a:pt x="1883" y="271"/>
                    <a:pt x="1729" y="220"/>
                  </a:cubicBezTo>
                  <a:cubicBezTo>
                    <a:pt x="1458" y="155"/>
                    <a:pt x="1020" y="52"/>
                    <a:pt x="542" y="1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7880141" y="3132408"/>
              <a:ext cx="529764" cy="1053073"/>
            </a:xfrm>
            <a:custGeom>
              <a:avLst/>
              <a:gdLst/>
              <a:ahLst/>
              <a:cxnLst/>
              <a:rect l="l" t="t" r="r" b="b"/>
              <a:pathLst>
                <a:path w="8537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8537" y="16970"/>
                  </a:lnTo>
                  <a:lnTo>
                    <a:pt x="8537" y="1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7506442" y="2269025"/>
              <a:ext cx="123303" cy="80051"/>
            </a:xfrm>
            <a:custGeom>
              <a:avLst/>
              <a:gdLst/>
              <a:ahLst/>
              <a:cxnLst/>
              <a:rect l="l" t="t" r="r" b="b"/>
              <a:pathLst>
                <a:path w="1987" h="1290" extrusionOk="0">
                  <a:moveTo>
                    <a:pt x="1935" y="0"/>
                  </a:moveTo>
                  <a:cubicBezTo>
                    <a:pt x="1561" y="258"/>
                    <a:pt x="865" y="697"/>
                    <a:pt x="1" y="851"/>
                  </a:cubicBezTo>
                  <a:cubicBezTo>
                    <a:pt x="53" y="903"/>
                    <a:pt x="104" y="968"/>
                    <a:pt x="156" y="1019"/>
                  </a:cubicBezTo>
                  <a:cubicBezTo>
                    <a:pt x="323" y="1174"/>
                    <a:pt x="478" y="1290"/>
                    <a:pt x="697" y="1290"/>
                  </a:cubicBezTo>
                  <a:cubicBezTo>
                    <a:pt x="697" y="1071"/>
                    <a:pt x="800" y="851"/>
                    <a:pt x="1123" y="581"/>
                  </a:cubicBezTo>
                  <a:cubicBezTo>
                    <a:pt x="1394" y="374"/>
                    <a:pt x="1716" y="258"/>
                    <a:pt x="1987" y="207"/>
                  </a:cubicBezTo>
                  <a:cubicBezTo>
                    <a:pt x="1935" y="155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A53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7500051" y="2249043"/>
              <a:ext cx="123303" cy="63234"/>
            </a:xfrm>
            <a:custGeom>
              <a:avLst/>
              <a:gdLst/>
              <a:ahLst/>
              <a:cxnLst/>
              <a:rect l="l" t="t" r="r" b="b"/>
              <a:pathLst>
                <a:path w="1987" h="1019" extrusionOk="0">
                  <a:moveTo>
                    <a:pt x="1935" y="0"/>
                  </a:moveTo>
                  <a:cubicBezTo>
                    <a:pt x="1613" y="206"/>
                    <a:pt x="1174" y="426"/>
                    <a:pt x="749" y="580"/>
                  </a:cubicBezTo>
                  <a:cubicBezTo>
                    <a:pt x="426" y="748"/>
                    <a:pt x="104" y="851"/>
                    <a:pt x="1" y="903"/>
                  </a:cubicBezTo>
                  <a:cubicBezTo>
                    <a:pt x="1" y="903"/>
                    <a:pt x="52" y="967"/>
                    <a:pt x="52" y="1019"/>
                  </a:cubicBezTo>
                  <a:cubicBezTo>
                    <a:pt x="968" y="903"/>
                    <a:pt x="1664" y="426"/>
                    <a:pt x="1987" y="155"/>
                  </a:cubicBezTo>
                  <a:cubicBezTo>
                    <a:pt x="1987" y="103"/>
                    <a:pt x="1935" y="52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036211" y="3058809"/>
              <a:ext cx="460138" cy="63296"/>
            </a:xfrm>
            <a:custGeom>
              <a:avLst/>
              <a:gdLst/>
              <a:ahLst/>
              <a:cxnLst/>
              <a:rect l="l" t="t" r="r" b="b"/>
              <a:pathLst>
                <a:path w="7415" h="1020" extrusionOk="0">
                  <a:moveTo>
                    <a:pt x="0" y="0"/>
                  </a:moveTo>
                  <a:lnTo>
                    <a:pt x="0" y="1019"/>
                  </a:lnTo>
                  <a:lnTo>
                    <a:pt x="7415" y="1019"/>
                  </a:lnTo>
                  <a:lnTo>
                    <a:pt x="7415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556087" y="2292234"/>
              <a:ext cx="73659" cy="60069"/>
            </a:xfrm>
            <a:custGeom>
              <a:avLst/>
              <a:gdLst/>
              <a:ahLst/>
              <a:cxnLst/>
              <a:rect l="l" t="t" r="r" b="b"/>
              <a:pathLst>
                <a:path w="1187" h="968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916" y="52"/>
                    <a:pt x="645" y="155"/>
                    <a:pt x="387" y="323"/>
                  </a:cubicBezTo>
                  <a:cubicBezTo>
                    <a:pt x="117" y="529"/>
                    <a:pt x="65" y="748"/>
                    <a:pt x="0" y="967"/>
                  </a:cubicBezTo>
                  <a:lnTo>
                    <a:pt x="65" y="967"/>
                  </a:lnTo>
                  <a:cubicBezTo>
                    <a:pt x="220" y="967"/>
                    <a:pt x="387" y="916"/>
                    <a:pt x="645" y="800"/>
                  </a:cubicBezTo>
                  <a:cubicBezTo>
                    <a:pt x="864" y="697"/>
                    <a:pt x="968" y="529"/>
                    <a:pt x="1084" y="374"/>
                  </a:cubicBezTo>
                  <a:cubicBezTo>
                    <a:pt x="1135" y="271"/>
                    <a:pt x="1135" y="104"/>
                    <a:pt x="1187" y="0"/>
                  </a:cubicBezTo>
                  <a:close/>
                </a:path>
              </a:pathLst>
            </a:custGeom>
            <a:solidFill>
              <a:srgbClr val="CA4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583267" y="2458668"/>
              <a:ext cx="206519" cy="450581"/>
            </a:xfrm>
            <a:custGeom>
              <a:avLst/>
              <a:gdLst/>
              <a:ahLst/>
              <a:cxnLst/>
              <a:rect l="l" t="t" r="r" b="b"/>
              <a:pathLst>
                <a:path w="3328" h="7261" extrusionOk="0">
                  <a:moveTo>
                    <a:pt x="749" y="0"/>
                  </a:moveTo>
                  <a:cubicBezTo>
                    <a:pt x="697" y="104"/>
                    <a:pt x="646" y="271"/>
                    <a:pt x="594" y="426"/>
                  </a:cubicBezTo>
                  <a:cubicBezTo>
                    <a:pt x="594" y="490"/>
                    <a:pt x="530" y="697"/>
                    <a:pt x="478" y="916"/>
                  </a:cubicBezTo>
                  <a:cubicBezTo>
                    <a:pt x="478" y="1135"/>
                    <a:pt x="426" y="1458"/>
                    <a:pt x="375" y="1780"/>
                  </a:cubicBezTo>
                  <a:cubicBezTo>
                    <a:pt x="272" y="2360"/>
                    <a:pt x="156" y="3069"/>
                    <a:pt x="52" y="3546"/>
                  </a:cubicBezTo>
                  <a:cubicBezTo>
                    <a:pt x="52" y="3766"/>
                    <a:pt x="1" y="3920"/>
                    <a:pt x="1" y="3972"/>
                  </a:cubicBezTo>
                  <a:cubicBezTo>
                    <a:pt x="800" y="4088"/>
                    <a:pt x="1445" y="4294"/>
                    <a:pt x="1664" y="4359"/>
                  </a:cubicBezTo>
                  <a:cubicBezTo>
                    <a:pt x="1613" y="3920"/>
                    <a:pt x="1497" y="3495"/>
                    <a:pt x="1393" y="3069"/>
                  </a:cubicBezTo>
                  <a:lnTo>
                    <a:pt x="1174" y="2205"/>
                  </a:lnTo>
                  <a:cubicBezTo>
                    <a:pt x="1123" y="1883"/>
                    <a:pt x="1020" y="1612"/>
                    <a:pt x="1020" y="1290"/>
                  </a:cubicBezTo>
                  <a:lnTo>
                    <a:pt x="1020" y="1290"/>
                  </a:lnTo>
                  <a:cubicBezTo>
                    <a:pt x="1123" y="1561"/>
                    <a:pt x="1239" y="1883"/>
                    <a:pt x="1290" y="2154"/>
                  </a:cubicBezTo>
                  <a:lnTo>
                    <a:pt x="1497" y="3069"/>
                  </a:lnTo>
                  <a:cubicBezTo>
                    <a:pt x="1664" y="3598"/>
                    <a:pt x="1767" y="4140"/>
                    <a:pt x="1883" y="4681"/>
                  </a:cubicBezTo>
                  <a:cubicBezTo>
                    <a:pt x="1987" y="5378"/>
                    <a:pt x="2141" y="6345"/>
                    <a:pt x="2206" y="7260"/>
                  </a:cubicBezTo>
                  <a:cubicBezTo>
                    <a:pt x="2412" y="7196"/>
                    <a:pt x="2580" y="7144"/>
                    <a:pt x="2786" y="7092"/>
                  </a:cubicBezTo>
                  <a:cubicBezTo>
                    <a:pt x="3005" y="7041"/>
                    <a:pt x="3173" y="6989"/>
                    <a:pt x="3328" y="6938"/>
                  </a:cubicBezTo>
                  <a:cubicBezTo>
                    <a:pt x="3276" y="6615"/>
                    <a:pt x="3225" y="6293"/>
                    <a:pt x="3173" y="5906"/>
                  </a:cubicBezTo>
                  <a:cubicBezTo>
                    <a:pt x="2851" y="4294"/>
                    <a:pt x="2464" y="2631"/>
                    <a:pt x="2412" y="2257"/>
                  </a:cubicBezTo>
                  <a:cubicBezTo>
                    <a:pt x="2361" y="1986"/>
                    <a:pt x="2257" y="1780"/>
                    <a:pt x="2206" y="1509"/>
                  </a:cubicBezTo>
                  <a:lnTo>
                    <a:pt x="1664" y="968"/>
                  </a:lnTo>
                  <a:cubicBezTo>
                    <a:pt x="1613" y="968"/>
                    <a:pt x="1613" y="916"/>
                    <a:pt x="1613" y="916"/>
                  </a:cubicBezTo>
                  <a:lnTo>
                    <a:pt x="1716" y="542"/>
                  </a:lnTo>
                  <a:lnTo>
                    <a:pt x="1561" y="426"/>
                  </a:lnTo>
                  <a:lnTo>
                    <a:pt x="1290" y="968"/>
                  </a:lnTo>
                  <a:lnTo>
                    <a:pt x="1174" y="968"/>
                  </a:lnTo>
                  <a:lnTo>
                    <a:pt x="749" y="52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792953" y="2290807"/>
              <a:ext cx="287315" cy="571216"/>
            </a:xfrm>
            <a:custGeom>
              <a:avLst/>
              <a:gdLst/>
              <a:ahLst/>
              <a:cxnLst/>
              <a:rect l="l" t="t" r="r" b="b"/>
              <a:pathLst>
                <a:path w="4630" h="9205" extrusionOk="0">
                  <a:moveTo>
                    <a:pt x="288" y="0"/>
                  </a:moveTo>
                  <a:cubicBezTo>
                    <a:pt x="195" y="0"/>
                    <a:pt x="112" y="23"/>
                    <a:pt x="0" y="23"/>
                  </a:cubicBezTo>
                  <a:cubicBezTo>
                    <a:pt x="52" y="127"/>
                    <a:pt x="116" y="178"/>
                    <a:pt x="168" y="230"/>
                  </a:cubicBezTo>
                  <a:cubicBezTo>
                    <a:pt x="271" y="397"/>
                    <a:pt x="374" y="500"/>
                    <a:pt x="439" y="552"/>
                  </a:cubicBezTo>
                  <a:lnTo>
                    <a:pt x="490" y="552"/>
                  </a:lnTo>
                  <a:cubicBezTo>
                    <a:pt x="490" y="500"/>
                    <a:pt x="439" y="449"/>
                    <a:pt x="439" y="397"/>
                  </a:cubicBezTo>
                  <a:lnTo>
                    <a:pt x="490" y="397"/>
                  </a:lnTo>
                  <a:cubicBezTo>
                    <a:pt x="593" y="500"/>
                    <a:pt x="645" y="720"/>
                    <a:pt x="645" y="874"/>
                  </a:cubicBezTo>
                  <a:cubicBezTo>
                    <a:pt x="645" y="1042"/>
                    <a:pt x="645" y="1197"/>
                    <a:pt x="593" y="1416"/>
                  </a:cubicBezTo>
                  <a:cubicBezTo>
                    <a:pt x="593" y="1584"/>
                    <a:pt x="542" y="1738"/>
                    <a:pt x="439" y="1906"/>
                  </a:cubicBezTo>
                  <a:cubicBezTo>
                    <a:pt x="374" y="2061"/>
                    <a:pt x="323" y="2228"/>
                    <a:pt x="219" y="2332"/>
                  </a:cubicBezTo>
                  <a:lnTo>
                    <a:pt x="323" y="2705"/>
                  </a:lnTo>
                  <a:lnTo>
                    <a:pt x="323" y="2757"/>
                  </a:lnTo>
                  <a:lnTo>
                    <a:pt x="52" y="3131"/>
                  </a:lnTo>
                  <a:cubicBezTo>
                    <a:pt x="168" y="3299"/>
                    <a:pt x="271" y="3453"/>
                    <a:pt x="323" y="3621"/>
                  </a:cubicBezTo>
                  <a:cubicBezTo>
                    <a:pt x="323" y="3673"/>
                    <a:pt x="374" y="3724"/>
                    <a:pt x="374" y="3776"/>
                  </a:cubicBezTo>
                  <a:lnTo>
                    <a:pt x="439" y="3892"/>
                  </a:lnTo>
                  <a:lnTo>
                    <a:pt x="490" y="4214"/>
                  </a:lnTo>
                  <a:lnTo>
                    <a:pt x="761" y="5336"/>
                  </a:lnTo>
                  <a:lnTo>
                    <a:pt x="1187" y="7644"/>
                  </a:lnTo>
                  <a:lnTo>
                    <a:pt x="1457" y="9204"/>
                  </a:lnTo>
                  <a:cubicBezTo>
                    <a:pt x="1780" y="9101"/>
                    <a:pt x="1986" y="9050"/>
                    <a:pt x="2102" y="8998"/>
                  </a:cubicBezTo>
                  <a:lnTo>
                    <a:pt x="2154" y="8998"/>
                  </a:lnTo>
                  <a:cubicBezTo>
                    <a:pt x="2154" y="8882"/>
                    <a:pt x="2154" y="8508"/>
                    <a:pt x="2102" y="8134"/>
                  </a:cubicBezTo>
                  <a:cubicBezTo>
                    <a:pt x="2102" y="7709"/>
                    <a:pt x="2050" y="7219"/>
                    <a:pt x="1986" y="6948"/>
                  </a:cubicBezTo>
                  <a:lnTo>
                    <a:pt x="1986" y="6896"/>
                  </a:lnTo>
                  <a:cubicBezTo>
                    <a:pt x="1986" y="6896"/>
                    <a:pt x="1934" y="6896"/>
                    <a:pt x="1934" y="6845"/>
                  </a:cubicBezTo>
                  <a:lnTo>
                    <a:pt x="1934" y="6793"/>
                  </a:lnTo>
                  <a:lnTo>
                    <a:pt x="1883" y="6471"/>
                  </a:lnTo>
                  <a:lnTo>
                    <a:pt x="1831" y="5826"/>
                  </a:lnTo>
                  <a:lnTo>
                    <a:pt x="1728" y="4536"/>
                  </a:lnTo>
                  <a:cubicBezTo>
                    <a:pt x="1664" y="4098"/>
                    <a:pt x="1664" y="3673"/>
                    <a:pt x="1664" y="3247"/>
                  </a:cubicBezTo>
                  <a:lnTo>
                    <a:pt x="1664" y="3247"/>
                  </a:lnTo>
                  <a:cubicBezTo>
                    <a:pt x="1780" y="3673"/>
                    <a:pt x="1831" y="4098"/>
                    <a:pt x="1831" y="4536"/>
                  </a:cubicBezTo>
                  <a:lnTo>
                    <a:pt x="1934" y="5826"/>
                  </a:lnTo>
                  <a:lnTo>
                    <a:pt x="2050" y="6471"/>
                  </a:lnTo>
                  <a:lnTo>
                    <a:pt x="2050" y="6741"/>
                  </a:lnTo>
                  <a:cubicBezTo>
                    <a:pt x="2102" y="6741"/>
                    <a:pt x="2154" y="6677"/>
                    <a:pt x="2205" y="6677"/>
                  </a:cubicBezTo>
                  <a:cubicBezTo>
                    <a:pt x="2424" y="6574"/>
                    <a:pt x="2631" y="6574"/>
                    <a:pt x="2850" y="6574"/>
                  </a:cubicBezTo>
                  <a:lnTo>
                    <a:pt x="4139" y="6574"/>
                  </a:lnTo>
                  <a:cubicBezTo>
                    <a:pt x="4243" y="6574"/>
                    <a:pt x="4359" y="6574"/>
                    <a:pt x="4513" y="6625"/>
                  </a:cubicBezTo>
                  <a:lnTo>
                    <a:pt x="4629" y="6625"/>
                  </a:lnTo>
                  <a:lnTo>
                    <a:pt x="4629" y="6574"/>
                  </a:lnTo>
                  <a:cubicBezTo>
                    <a:pt x="4565" y="6148"/>
                    <a:pt x="4565" y="5710"/>
                    <a:pt x="4513" y="5284"/>
                  </a:cubicBezTo>
                  <a:lnTo>
                    <a:pt x="4410" y="3995"/>
                  </a:lnTo>
                  <a:lnTo>
                    <a:pt x="4359" y="3350"/>
                  </a:lnTo>
                  <a:cubicBezTo>
                    <a:pt x="4307" y="3131"/>
                    <a:pt x="4307" y="2925"/>
                    <a:pt x="4243" y="2705"/>
                  </a:cubicBezTo>
                  <a:cubicBezTo>
                    <a:pt x="4191" y="2654"/>
                    <a:pt x="4191" y="2551"/>
                    <a:pt x="4139" y="2486"/>
                  </a:cubicBezTo>
                  <a:cubicBezTo>
                    <a:pt x="3869" y="2009"/>
                    <a:pt x="3546" y="1519"/>
                    <a:pt x="3121" y="1261"/>
                  </a:cubicBezTo>
                  <a:cubicBezTo>
                    <a:pt x="2631" y="990"/>
                    <a:pt x="2102" y="874"/>
                    <a:pt x="1612" y="823"/>
                  </a:cubicBezTo>
                  <a:lnTo>
                    <a:pt x="1612" y="874"/>
                  </a:lnTo>
                  <a:lnTo>
                    <a:pt x="1612" y="1416"/>
                  </a:lnTo>
                  <a:cubicBezTo>
                    <a:pt x="1560" y="1584"/>
                    <a:pt x="1509" y="1738"/>
                    <a:pt x="1509" y="1906"/>
                  </a:cubicBezTo>
                  <a:cubicBezTo>
                    <a:pt x="1406" y="2228"/>
                    <a:pt x="1290" y="2551"/>
                    <a:pt x="1187" y="2925"/>
                  </a:cubicBezTo>
                  <a:cubicBezTo>
                    <a:pt x="1187" y="2925"/>
                    <a:pt x="1164" y="2948"/>
                    <a:pt x="1148" y="2948"/>
                  </a:cubicBezTo>
                  <a:cubicBezTo>
                    <a:pt x="1141" y="2948"/>
                    <a:pt x="1135" y="2942"/>
                    <a:pt x="1135" y="2925"/>
                  </a:cubicBezTo>
                  <a:lnTo>
                    <a:pt x="271" y="2383"/>
                  </a:lnTo>
                  <a:lnTo>
                    <a:pt x="271" y="2332"/>
                  </a:lnTo>
                  <a:lnTo>
                    <a:pt x="323" y="2332"/>
                  </a:lnTo>
                  <a:lnTo>
                    <a:pt x="1083" y="2757"/>
                  </a:lnTo>
                  <a:cubicBezTo>
                    <a:pt x="1187" y="2486"/>
                    <a:pt x="1290" y="2164"/>
                    <a:pt x="1341" y="1906"/>
                  </a:cubicBezTo>
                  <a:cubicBezTo>
                    <a:pt x="1457" y="1519"/>
                    <a:pt x="1560" y="1197"/>
                    <a:pt x="1457" y="874"/>
                  </a:cubicBezTo>
                  <a:cubicBezTo>
                    <a:pt x="1457" y="823"/>
                    <a:pt x="1457" y="771"/>
                    <a:pt x="1406" y="720"/>
                  </a:cubicBezTo>
                  <a:cubicBezTo>
                    <a:pt x="1290" y="500"/>
                    <a:pt x="1135" y="294"/>
                    <a:pt x="916" y="127"/>
                  </a:cubicBezTo>
                  <a:cubicBezTo>
                    <a:pt x="813" y="127"/>
                    <a:pt x="761" y="75"/>
                    <a:pt x="697" y="23"/>
                  </a:cubicBezTo>
                  <a:lnTo>
                    <a:pt x="439" y="23"/>
                  </a:lnTo>
                  <a:cubicBezTo>
                    <a:pt x="383" y="6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909741" y="2495467"/>
              <a:ext cx="260135" cy="553779"/>
            </a:xfrm>
            <a:custGeom>
              <a:avLst/>
              <a:gdLst/>
              <a:ahLst/>
              <a:cxnLst/>
              <a:rect l="l" t="t" r="r" b="b"/>
              <a:pathLst>
                <a:path w="4192" h="8924" extrusionOk="0">
                  <a:moveTo>
                    <a:pt x="2580" y="1"/>
                  </a:moveTo>
                  <a:lnTo>
                    <a:pt x="2580" y="52"/>
                  </a:lnTo>
                  <a:lnTo>
                    <a:pt x="2683" y="697"/>
                  </a:lnTo>
                  <a:cubicBezTo>
                    <a:pt x="2683" y="1122"/>
                    <a:pt x="2747" y="1561"/>
                    <a:pt x="2799" y="1986"/>
                  </a:cubicBezTo>
                  <a:cubicBezTo>
                    <a:pt x="2799" y="2412"/>
                    <a:pt x="2851" y="2850"/>
                    <a:pt x="2851" y="3276"/>
                  </a:cubicBezTo>
                  <a:lnTo>
                    <a:pt x="2851" y="3327"/>
                  </a:lnTo>
                  <a:cubicBezTo>
                    <a:pt x="2851" y="3379"/>
                    <a:pt x="2851" y="3443"/>
                    <a:pt x="2799" y="3495"/>
                  </a:cubicBezTo>
                  <a:lnTo>
                    <a:pt x="2683" y="3495"/>
                  </a:lnTo>
                  <a:lnTo>
                    <a:pt x="2683" y="3817"/>
                  </a:lnTo>
                  <a:cubicBezTo>
                    <a:pt x="2683" y="4243"/>
                    <a:pt x="2747" y="4785"/>
                    <a:pt x="2747" y="5313"/>
                  </a:cubicBezTo>
                  <a:lnTo>
                    <a:pt x="2747" y="5532"/>
                  </a:lnTo>
                  <a:cubicBezTo>
                    <a:pt x="2747" y="6022"/>
                    <a:pt x="2683" y="6396"/>
                    <a:pt x="2631" y="6770"/>
                  </a:cubicBezTo>
                  <a:cubicBezTo>
                    <a:pt x="2580" y="7093"/>
                    <a:pt x="2477" y="7363"/>
                    <a:pt x="2257" y="7467"/>
                  </a:cubicBezTo>
                  <a:cubicBezTo>
                    <a:pt x="2154" y="7570"/>
                    <a:pt x="1987" y="7634"/>
                    <a:pt x="1780" y="7686"/>
                  </a:cubicBezTo>
                  <a:cubicBezTo>
                    <a:pt x="1561" y="7737"/>
                    <a:pt x="1239" y="7789"/>
                    <a:pt x="916" y="7841"/>
                  </a:cubicBezTo>
                  <a:cubicBezTo>
                    <a:pt x="646" y="7892"/>
                    <a:pt x="323" y="7957"/>
                    <a:pt x="1" y="8008"/>
                  </a:cubicBezTo>
                  <a:lnTo>
                    <a:pt x="168" y="8924"/>
                  </a:lnTo>
                  <a:lnTo>
                    <a:pt x="4192" y="8924"/>
                  </a:lnTo>
                  <a:cubicBezTo>
                    <a:pt x="4037" y="7841"/>
                    <a:pt x="3921" y="6719"/>
                    <a:pt x="3766" y="5636"/>
                  </a:cubicBezTo>
                  <a:cubicBezTo>
                    <a:pt x="3598" y="4565"/>
                    <a:pt x="3444" y="3443"/>
                    <a:pt x="3225" y="2360"/>
                  </a:cubicBezTo>
                  <a:cubicBezTo>
                    <a:pt x="3121" y="1832"/>
                    <a:pt x="2954" y="1290"/>
                    <a:pt x="2851" y="748"/>
                  </a:cubicBezTo>
                  <a:cubicBezTo>
                    <a:pt x="2747" y="478"/>
                    <a:pt x="2683" y="220"/>
                    <a:pt x="2580" y="1"/>
                  </a:cubicBez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128" y="2552310"/>
              <a:ext cx="66461" cy="176857"/>
            </a:xfrm>
            <a:custGeom>
              <a:avLst/>
              <a:gdLst/>
              <a:ahLst/>
              <a:cxnLst/>
              <a:rect l="l" t="t" r="r" b="b"/>
              <a:pathLst>
                <a:path w="1071" h="2850" extrusionOk="0">
                  <a:moveTo>
                    <a:pt x="426" y="0"/>
                  </a:moveTo>
                  <a:cubicBezTo>
                    <a:pt x="322" y="322"/>
                    <a:pt x="374" y="748"/>
                    <a:pt x="374" y="1070"/>
                  </a:cubicBezTo>
                  <a:cubicBezTo>
                    <a:pt x="322" y="1444"/>
                    <a:pt x="258" y="1818"/>
                    <a:pt x="155" y="2141"/>
                  </a:cubicBezTo>
                  <a:cubicBezTo>
                    <a:pt x="103" y="2308"/>
                    <a:pt x="52" y="2411"/>
                    <a:pt x="0" y="2579"/>
                  </a:cubicBezTo>
                  <a:cubicBezTo>
                    <a:pt x="529" y="2682"/>
                    <a:pt x="903" y="2785"/>
                    <a:pt x="1070" y="2850"/>
                  </a:cubicBezTo>
                  <a:cubicBezTo>
                    <a:pt x="1019" y="2411"/>
                    <a:pt x="903" y="1986"/>
                    <a:pt x="799" y="1560"/>
                  </a:cubicBezTo>
                  <a:lnTo>
                    <a:pt x="580" y="696"/>
                  </a:lnTo>
                  <a:cubicBezTo>
                    <a:pt x="529" y="477"/>
                    <a:pt x="477" y="271"/>
                    <a:pt x="426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640110" y="2361861"/>
              <a:ext cx="66461" cy="143285"/>
            </a:xfrm>
            <a:custGeom>
              <a:avLst/>
              <a:gdLst/>
              <a:ahLst/>
              <a:cxnLst/>
              <a:rect l="l" t="t" r="r" b="b"/>
              <a:pathLst>
                <a:path w="1071" h="2309" extrusionOk="0">
                  <a:moveTo>
                    <a:pt x="851" y="0"/>
                  </a:moveTo>
                  <a:cubicBezTo>
                    <a:pt x="800" y="52"/>
                    <a:pt x="748" y="116"/>
                    <a:pt x="697" y="168"/>
                  </a:cubicBezTo>
                  <a:cubicBezTo>
                    <a:pt x="581" y="271"/>
                    <a:pt x="477" y="374"/>
                    <a:pt x="323" y="439"/>
                  </a:cubicBezTo>
                  <a:lnTo>
                    <a:pt x="104" y="1187"/>
                  </a:lnTo>
                  <a:lnTo>
                    <a:pt x="0" y="1612"/>
                  </a:lnTo>
                  <a:lnTo>
                    <a:pt x="323" y="2308"/>
                  </a:lnTo>
                  <a:lnTo>
                    <a:pt x="529" y="1934"/>
                  </a:lnTo>
                  <a:lnTo>
                    <a:pt x="52" y="1664"/>
                  </a:lnTo>
                  <a:lnTo>
                    <a:pt x="903" y="1986"/>
                  </a:lnTo>
                  <a:lnTo>
                    <a:pt x="903" y="1883"/>
                  </a:lnTo>
                  <a:cubicBezTo>
                    <a:pt x="851" y="1728"/>
                    <a:pt x="800" y="1560"/>
                    <a:pt x="800" y="1457"/>
                  </a:cubicBezTo>
                  <a:cubicBezTo>
                    <a:pt x="800" y="1290"/>
                    <a:pt x="851" y="967"/>
                    <a:pt x="903" y="761"/>
                  </a:cubicBezTo>
                  <a:cubicBezTo>
                    <a:pt x="967" y="593"/>
                    <a:pt x="1019" y="490"/>
                    <a:pt x="1019" y="374"/>
                  </a:cubicBezTo>
                  <a:cubicBezTo>
                    <a:pt x="1019" y="323"/>
                    <a:pt x="1071" y="323"/>
                    <a:pt x="1071" y="27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38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92818" y="1952168"/>
              <a:ext cx="347384" cy="456911"/>
            </a:xfrm>
            <a:custGeom>
              <a:avLst/>
              <a:gdLst/>
              <a:ahLst/>
              <a:cxnLst/>
              <a:rect l="l" t="t" r="r" b="b"/>
              <a:pathLst>
                <a:path w="5598" h="7363" extrusionOk="0">
                  <a:moveTo>
                    <a:pt x="2949" y="1475"/>
                  </a:moveTo>
                  <a:cubicBezTo>
                    <a:pt x="2990" y="1475"/>
                    <a:pt x="3033" y="1514"/>
                    <a:pt x="3070" y="1560"/>
                  </a:cubicBezTo>
                  <a:cubicBezTo>
                    <a:pt x="3070" y="1612"/>
                    <a:pt x="3018" y="1664"/>
                    <a:pt x="2954" y="1715"/>
                  </a:cubicBezTo>
                  <a:cubicBezTo>
                    <a:pt x="2902" y="1715"/>
                    <a:pt x="2799" y="1767"/>
                    <a:pt x="2748" y="1818"/>
                  </a:cubicBezTo>
                  <a:cubicBezTo>
                    <a:pt x="2528" y="1934"/>
                    <a:pt x="2425" y="2038"/>
                    <a:pt x="2309" y="2205"/>
                  </a:cubicBezTo>
                  <a:cubicBezTo>
                    <a:pt x="2258" y="2205"/>
                    <a:pt x="2258" y="2257"/>
                    <a:pt x="2258" y="2257"/>
                  </a:cubicBezTo>
                  <a:cubicBezTo>
                    <a:pt x="2154" y="2411"/>
                    <a:pt x="2103" y="2528"/>
                    <a:pt x="2103" y="2528"/>
                  </a:cubicBezTo>
                  <a:cubicBezTo>
                    <a:pt x="2103" y="2631"/>
                    <a:pt x="1987" y="2631"/>
                    <a:pt x="1935" y="2631"/>
                  </a:cubicBezTo>
                  <a:cubicBezTo>
                    <a:pt x="1884" y="2579"/>
                    <a:pt x="1884" y="2528"/>
                    <a:pt x="1884" y="2463"/>
                  </a:cubicBezTo>
                  <a:cubicBezTo>
                    <a:pt x="1884" y="2463"/>
                    <a:pt x="1935" y="2308"/>
                    <a:pt x="2103" y="2089"/>
                  </a:cubicBezTo>
                  <a:cubicBezTo>
                    <a:pt x="2258" y="1883"/>
                    <a:pt x="2528" y="1612"/>
                    <a:pt x="2902" y="1496"/>
                  </a:cubicBezTo>
                  <a:cubicBezTo>
                    <a:pt x="2917" y="1481"/>
                    <a:pt x="2933" y="1475"/>
                    <a:pt x="2949" y="1475"/>
                  </a:cubicBezTo>
                  <a:close/>
                  <a:moveTo>
                    <a:pt x="2622" y="2621"/>
                  </a:moveTo>
                  <a:cubicBezTo>
                    <a:pt x="2709" y="2621"/>
                    <a:pt x="2754" y="2763"/>
                    <a:pt x="2799" y="2953"/>
                  </a:cubicBezTo>
                  <a:cubicBezTo>
                    <a:pt x="2799" y="3172"/>
                    <a:pt x="2748" y="3379"/>
                    <a:pt x="2631" y="3379"/>
                  </a:cubicBezTo>
                  <a:cubicBezTo>
                    <a:pt x="2528" y="3379"/>
                    <a:pt x="2425" y="3224"/>
                    <a:pt x="2425" y="3005"/>
                  </a:cubicBezTo>
                  <a:cubicBezTo>
                    <a:pt x="2425" y="2785"/>
                    <a:pt x="2477" y="2631"/>
                    <a:pt x="2580" y="2631"/>
                  </a:cubicBezTo>
                  <a:cubicBezTo>
                    <a:pt x="2595" y="2624"/>
                    <a:pt x="2609" y="2621"/>
                    <a:pt x="2622" y="2621"/>
                  </a:cubicBezTo>
                  <a:close/>
                  <a:moveTo>
                    <a:pt x="697" y="3108"/>
                  </a:moveTo>
                  <a:cubicBezTo>
                    <a:pt x="762" y="3108"/>
                    <a:pt x="865" y="3275"/>
                    <a:pt x="865" y="3430"/>
                  </a:cubicBezTo>
                  <a:cubicBezTo>
                    <a:pt x="916" y="3649"/>
                    <a:pt x="865" y="3817"/>
                    <a:pt x="762" y="3817"/>
                  </a:cubicBezTo>
                  <a:cubicBezTo>
                    <a:pt x="646" y="3817"/>
                    <a:pt x="594" y="3649"/>
                    <a:pt x="543" y="3495"/>
                  </a:cubicBezTo>
                  <a:cubicBezTo>
                    <a:pt x="543" y="3275"/>
                    <a:pt x="594" y="3108"/>
                    <a:pt x="697" y="3108"/>
                  </a:cubicBezTo>
                  <a:close/>
                  <a:moveTo>
                    <a:pt x="1561" y="3379"/>
                  </a:moveTo>
                  <a:lnTo>
                    <a:pt x="1561" y="3495"/>
                  </a:lnTo>
                  <a:lnTo>
                    <a:pt x="1561" y="3869"/>
                  </a:lnTo>
                  <a:cubicBezTo>
                    <a:pt x="1510" y="4139"/>
                    <a:pt x="1458" y="4462"/>
                    <a:pt x="1406" y="4784"/>
                  </a:cubicBezTo>
                  <a:lnTo>
                    <a:pt x="1406" y="4887"/>
                  </a:lnTo>
                  <a:lnTo>
                    <a:pt x="1510" y="4887"/>
                  </a:lnTo>
                  <a:cubicBezTo>
                    <a:pt x="1561" y="4939"/>
                    <a:pt x="1613" y="4939"/>
                    <a:pt x="1664" y="4939"/>
                  </a:cubicBezTo>
                  <a:cubicBezTo>
                    <a:pt x="1729" y="4990"/>
                    <a:pt x="1832" y="4990"/>
                    <a:pt x="1832" y="5042"/>
                  </a:cubicBezTo>
                  <a:lnTo>
                    <a:pt x="1935" y="5042"/>
                  </a:lnTo>
                  <a:lnTo>
                    <a:pt x="1935" y="5106"/>
                  </a:lnTo>
                  <a:lnTo>
                    <a:pt x="1613" y="5106"/>
                  </a:lnTo>
                  <a:cubicBezTo>
                    <a:pt x="1561" y="5042"/>
                    <a:pt x="1510" y="5042"/>
                    <a:pt x="1458" y="5042"/>
                  </a:cubicBezTo>
                  <a:cubicBezTo>
                    <a:pt x="1406" y="4990"/>
                    <a:pt x="1406" y="4990"/>
                    <a:pt x="1342" y="4939"/>
                  </a:cubicBezTo>
                  <a:lnTo>
                    <a:pt x="1290" y="4887"/>
                  </a:lnTo>
                  <a:lnTo>
                    <a:pt x="1290" y="4836"/>
                  </a:lnTo>
                  <a:lnTo>
                    <a:pt x="1290" y="4784"/>
                  </a:lnTo>
                  <a:cubicBezTo>
                    <a:pt x="1342" y="4462"/>
                    <a:pt x="1406" y="4075"/>
                    <a:pt x="1458" y="3817"/>
                  </a:cubicBezTo>
                  <a:cubicBezTo>
                    <a:pt x="1510" y="3546"/>
                    <a:pt x="1561" y="3379"/>
                    <a:pt x="1561" y="3379"/>
                  </a:cubicBezTo>
                  <a:close/>
                  <a:moveTo>
                    <a:pt x="3715" y="4616"/>
                  </a:moveTo>
                  <a:lnTo>
                    <a:pt x="3715" y="4668"/>
                  </a:lnTo>
                  <a:lnTo>
                    <a:pt x="3766" y="4668"/>
                  </a:lnTo>
                  <a:lnTo>
                    <a:pt x="3766" y="4720"/>
                  </a:lnTo>
                  <a:lnTo>
                    <a:pt x="3766" y="4784"/>
                  </a:lnTo>
                  <a:lnTo>
                    <a:pt x="3818" y="4836"/>
                  </a:lnTo>
                  <a:cubicBezTo>
                    <a:pt x="3818" y="4887"/>
                    <a:pt x="3818" y="4887"/>
                    <a:pt x="3869" y="4939"/>
                  </a:cubicBezTo>
                  <a:lnTo>
                    <a:pt x="3869" y="4990"/>
                  </a:lnTo>
                  <a:cubicBezTo>
                    <a:pt x="3869" y="5106"/>
                    <a:pt x="3921" y="5261"/>
                    <a:pt x="3921" y="5429"/>
                  </a:cubicBezTo>
                  <a:cubicBezTo>
                    <a:pt x="3921" y="5584"/>
                    <a:pt x="3869" y="5751"/>
                    <a:pt x="3818" y="5906"/>
                  </a:cubicBezTo>
                  <a:cubicBezTo>
                    <a:pt x="3715" y="6125"/>
                    <a:pt x="3547" y="6228"/>
                    <a:pt x="3341" y="6396"/>
                  </a:cubicBezTo>
                  <a:cubicBezTo>
                    <a:pt x="3070" y="6499"/>
                    <a:pt x="2851" y="6551"/>
                    <a:pt x="2696" y="6551"/>
                  </a:cubicBezTo>
                  <a:cubicBezTo>
                    <a:pt x="2374" y="6551"/>
                    <a:pt x="2103" y="6396"/>
                    <a:pt x="1884" y="6228"/>
                  </a:cubicBezTo>
                  <a:cubicBezTo>
                    <a:pt x="1832" y="6125"/>
                    <a:pt x="1729" y="6009"/>
                    <a:pt x="1664" y="5906"/>
                  </a:cubicBezTo>
                  <a:cubicBezTo>
                    <a:pt x="1664" y="5854"/>
                    <a:pt x="1613" y="5803"/>
                    <a:pt x="1613" y="5803"/>
                  </a:cubicBezTo>
                  <a:cubicBezTo>
                    <a:pt x="1613" y="5751"/>
                    <a:pt x="1561" y="5687"/>
                    <a:pt x="1561" y="5635"/>
                  </a:cubicBezTo>
                  <a:cubicBezTo>
                    <a:pt x="1561" y="5635"/>
                    <a:pt x="1561" y="5584"/>
                    <a:pt x="1613" y="5584"/>
                  </a:cubicBezTo>
                  <a:cubicBezTo>
                    <a:pt x="1613" y="5584"/>
                    <a:pt x="1729" y="5532"/>
                    <a:pt x="1832" y="5480"/>
                  </a:cubicBezTo>
                  <a:cubicBezTo>
                    <a:pt x="1987" y="5429"/>
                    <a:pt x="2206" y="5364"/>
                    <a:pt x="2425" y="5261"/>
                  </a:cubicBezTo>
                  <a:cubicBezTo>
                    <a:pt x="2851" y="5106"/>
                    <a:pt x="3392" y="4836"/>
                    <a:pt x="3663" y="4668"/>
                  </a:cubicBezTo>
                  <a:lnTo>
                    <a:pt x="3715" y="4616"/>
                  </a:lnTo>
                  <a:close/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cubicBezTo>
                    <a:pt x="1" y="1818"/>
                    <a:pt x="53" y="2089"/>
                    <a:pt x="53" y="2360"/>
                  </a:cubicBezTo>
                  <a:lnTo>
                    <a:pt x="220" y="2360"/>
                  </a:lnTo>
                  <a:cubicBezTo>
                    <a:pt x="323" y="2360"/>
                    <a:pt x="375" y="2360"/>
                    <a:pt x="491" y="2411"/>
                  </a:cubicBezTo>
                  <a:cubicBezTo>
                    <a:pt x="594" y="2463"/>
                    <a:pt x="646" y="2463"/>
                    <a:pt x="762" y="2528"/>
                  </a:cubicBezTo>
                  <a:cubicBezTo>
                    <a:pt x="916" y="2631"/>
                    <a:pt x="1020" y="2734"/>
                    <a:pt x="1020" y="2734"/>
                  </a:cubicBezTo>
                  <a:cubicBezTo>
                    <a:pt x="1084" y="2785"/>
                    <a:pt x="1084" y="2850"/>
                    <a:pt x="1020" y="2901"/>
                  </a:cubicBezTo>
                  <a:cubicBezTo>
                    <a:pt x="994" y="2927"/>
                    <a:pt x="968" y="2940"/>
                    <a:pt x="942" y="2940"/>
                  </a:cubicBezTo>
                  <a:cubicBezTo>
                    <a:pt x="916" y="2940"/>
                    <a:pt x="891" y="2927"/>
                    <a:pt x="865" y="2901"/>
                  </a:cubicBezTo>
                  <a:lnTo>
                    <a:pt x="813" y="2850"/>
                  </a:lnTo>
                  <a:cubicBezTo>
                    <a:pt x="813" y="2850"/>
                    <a:pt x="762" y="2850"/>
                    <a:pt x="697" y="2785"/>
                  </a:cubicBezTo>
                  <a:cubicBezTo>
                    <a:pt x="697" y="2734"/>
                    <a:pt x="646" y="2734"/>
                    <a:pt x="594" y="2682"/>
                  </a:cubicBezTo>
                  <a:cubicBezTo>
                    <a:pt x="543" y="2682"/>
                    <a:pt x="439" y="2631"/>
                    <a:pt x="375" y="2631"/>
                  </a:cubicBezTo>
                  <a:cubicBezTo>
                    <a:pt x="323" y="2579"/>
                    <a:pt x="272" y="2579"/>
                    <a:pt x="220" y="2579"/>
                  </a:cubicBezTo>
                  <a:lnTo>
                    <a:pt x="169" y="2579"/>
                  </a:lnTo>
                  <a:lnTo>
                    <a:pt x="117" y="2631"/>
                  </a:lnTo>
                  <a:cubicBezTo>
                    <a:pt x="169" y="3172"/>
                    <a:pt x="220" y="3701"/>
                    <a:pt x="272" y="4191"/>
                  </a:cubicBezTo>
                  <a:cubicBezTo>
                    <a:pt x="323" y="4784"/>
                    <a:pt x="375" y="5313"/>
                    <a:pt x="543" y="5751"/>
                  </a:cubicBezTo>
                  <a:lnTo>
                    <a:pt x="543" y="5803"/>
                  </a:lnTo>
                  <a:cubicBezTo>
                    <a:pt x="594" y="5854"/>
                    <a:pt x="594" y="5906"/>
                    <a:pt x="646" y="5957"/>
                  </a:cubicBezTo>
                  <a:cubicBezTo>
                    <a:pt x="646" y="6074"/>
                    <a:pt x="646" y="6125"/>
                    <a:pt x="697" y="6177"/>
                  </a:cubicBezTo>
                  <a:cubicBezTo>
                    <a:pt x="916" y="6654"/>
                    <a:pt x="1290" y="6976"/>
                    <a:pt x="1884" y="7195"/>
                  </a:cubicBezTo>
                  <a:cubicBezTo>
                    <a:pt x="1987" y="7195"/>
                    <a:pt x="2103" y="7144"/>
                    <a:pt x="2258" y="7144"/>
                  </a:cubicBezTo>
                  <a:lnTo>
                    <a:pt x="2374" y="7144"/>
                  </a:lnTo>
                  <a:cubicBezTo>
                    <a:pt x="2528" y="7195"/>
                    <a:pt x="2696" y="7247"/>
                    <a:pt x="2799" y="7363"/>
                  </a:cubicBezTo>
                  <a:cubicBezTo>
                    <a:pt x="3444" y="7363"/>
                    <a:pt x="4089" y="7092"/>
                    <a:pt x="4630" y="6654"/>
                  </a:cubicBezTo>
                  <a:cubicBezTo>
                    <a:pt x="5159" y="6228"/>
                    <a:pt x="5533" y="5584"/>
                    <a:pt x="5597" y="4836"/>
                  </a:cubicBezTo>
                  <a:cubicBezTo>
                    <a:pt x="5481" y="4720"/>
                    <a:pt x="5326" y="4616"/>
                    <a:pt x="5210" y="4462"/>
                  </a:cubicBezTo>
                  <a:cubicBezTo>
                    <a:pt x="4888" y="4139"/>
                    <a:pt x="4733" y="3649"/>
                    <a:pt x="4682" y="3172"/>
                  </a:cubicBezTo>
                  <a:lnTo>
                    <a:pt x="4682" y="2901"/>
                  </a:lnTo>
                  <a:cubicBezTo>
                    <a:pt x="4462" y="2682"/>
                    <a:pt x="4308" y="2411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F6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392818" y="1952168"/>
              <a:ext cx="276951" cy="132860"/>
            </a:xfrm>
            <a:custGeom>
              <a:avLst/>
              <a:gdLst/>
              <a:ahLst/>
              <a:cxnLst/>
              <a:rect l="l" t="t" r="r" b="b"/>
              <a:pathLst>
                <a:path w="4463" h="2141" extrusionOk="0">
                  <a:moveTo>
                    <a:pt x="3599" y="0"/>
                  </a:moveTo>
                  <a:cubicBezTo>
                    <a:pt x="3225" y="323"/>
                    <a:pt x="2696" y="645"/>
                    <a:pt x="2103" y="916"/>
                  </a:cubicBezTo>
                  <a:cubicBezTo>
                    <a:pt x="1406" y="1174"/>
                    <a:pt x="646" y="1393"/>
                    <a:pt x="1" y="1444"/>
                  </a:cubicBezTo>
                  <a:lnTo>
                    <a:pt x="1" y="1560"/>
                  </a:lnTo>
                  <a:lnTo>
                    <a:pt x="1" y="1767"/>
                  </a:lnTo>
                  <a:cubicBezTo>
                    <a:pt x="916" y="1664"/>
                    <a:pt x="1729" y="1238"/>
                    <a:pt x="2580" y="1122"/>
                  </a:cubicBezTo>
                  <a:cubicBezTo>
                    <a:pt x="2693" y="1106"/>
                    <a:pt x="2813" y="1095"/>
                    <a:pt x="2932" y="1095"/>
                  </a:cubicBezTo>
                  <a:cubicBezTo>
                    <a:pt x="3205" y="1095"/>
                    <a:pt x="3475" y="1153"/>
                    <a:pt x="3663" y="1341"/>
                  </a:cubicBezTo>
                  <a:cubicBezTo>
                    <a:pt x="3921" y="1496"/>
                    <a:pt x="4089" y="1818"/>
                    <a:pt x="4243" y="2141"/>
                  </a:cubicBezTo>
                  <a:cubicBezTo>
                    <a:pt x="4192" y="1986"/>
                    <a:pt x="4192" y="1883"/>
                    <a:pt x="4192" y="1767"/>
                  </a:cubicBezTo>
                  <a:cubicBezTo>
                    <a:pt x="4192" y="1560"/>
                    <a:pt x="4243" y="1393"/>
                    <a:pt x="4359" y="1290"/>
                  </a:cubicBezTo>
                  <a:cubicBezTo>
                    <a:pt x="4411" y="1122"/>
                    <a:pt x="4462" y="1019"/>
                    <a:pt x="4462" y="967"/>
                  </a:cubicBezTo>
                  <a:cubicBezTo>
                    <a:pt x="4462" y="916"/>
                    <a:pt x="4462" y="851"/>
                    <a:pt x="4411" y="800"/>
                  </a:cubicBezTo>
                  <a:cubicBezTo>
                    <a:pt x="4308" y="645"/>
                    <a:pt x="4140" y="374"/>
                    <a:pt x="3869" y="155"/>
                  </a:cubicBezTo>
                  <a:cubicBezTo>
                    <a:pt x="3766" y="103"/>
                    <a:pt x="3715" y="52"/>
                    <a:pt x="3599" y="0"/>
                  </a:cubicBezTo>
                  <a:close/>
                </a:path>
              </a:pathLst>
            </a:custGeom>
            <a:solidFill>
              <a:srgbClr val="434343">
                <a:alpha val="1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6346189" y="3132408"/>
              <a:ext cx="1526801" cy="1053073"/>
            </a:xfrm>
            <a:custGeom>
              <a:avLst/>
              <a:gdLst/>
              <a:ahLst/>
              <a:cxnLst/>
              <a:rect l="l" t="t" r="r" b="b"/>
              <a:pathLst>
                <a:path w="24604" h="16970" extrusionOk="0">
                  <a:moveTo>
                    <a:pt x="1" y="1"/>
                  </a:moveTo>
                  <a:lnTo>
                    <a:pt x="1" y="16970"/>
                  </a:lnTo>
                  <a:lnTo>
                    <a:pt x="24604" y="16970"/>
                  </a:lnTo>
                  <a:lnTo>
                    <a:pt x="24604" y="1"/>
                  </a:lnTo>
                  <a:close/>
                </a:path>
              </a:pathLst>
            </a:custGeom>
            <a:solidFill>
              <a:srgbClr val="41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8596324" y="4182268"/>
              <a:ext cx="90476" cy="13652"/>
            </a:xfrm>
            <a:custGeom>
              <a:avLst/>
              <a:gdLst/>
              <a:ahLst/>
              <a:cxnLst/>
              <a:rect l="l" t="t" r="r" b="b"/>
              <a:pathLst>
                <a:path w="1458" h="220" extrusionOk="0">
                  <a:moveTo>
                    <a:pt x="761" y="0"/>
                  </a:moveTo>
                  <a:cubicBezTo>
                    <a:pt x="271" y="0"/>
                    <a:pt x="0" y="52"/>
                    <a:pt x="0" y="116"/>
                  </a:cubicBezTo>
                  <a:cubicBezTo>
                    <a:pt x="0" y="168"/>
                    <a:pt x="271" y="220"/>
                    <a:pt x="761" y="220"/>
                  </a:cubicBezTo>
                  <a:cubicBezTo>
                    <a:pt x="1187" y="220"/>
                    <a:pt x="1458" y="168"/>
                    <a:pt x="1458" y="116"/>
                  </a:cubicBezTo>
                  <a:cubicBezTo>
                    <a:pt x="1458" y="52"/>
                    <a:pt x="1187" y="0"/>
                    <a:pt x="761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8066618" y="2101785"/>
              <a:ext cx="280116" cy="160102"/>
            </a:xfrm>
            <a:custGeom>
              <a:avLst/>
              <a:gdLst/>
              <a:ahLst/>
              <a:cxnLst/>
              <a:rect l="l" t="t" r="r" b="b"/>
              <a:pathLst>
                <a:path w="4514" h="2580" extrusionOk="0">
                  <a:moveTo>
                    <a:pt x="1560" y="0"/>
                  </a:moveTo>
                  <a:cubicBezTo>
                    <a:pt x="1290" y="0"/>
                    <a:pt x="1070" y="52"/>
                    <a:pt x="864" y="168"/>
                  </a:cubicBezTo>
                  <a:cubicBezTo>
                    <a:pt x="645" y="220"/>
                    <a:pt x="542" y="323"/>
                    <a:pt x="426" y="439"/>
                  </a:cubicBezTo>
                  <a:cubicBezTo>
                    <a:pt x="219" y="697"/>
                    <a:pt x="155" y="864"/>
                    <a:pt x="103" y="1019"/>
                  </a:cubicBezTo>
                  <a:cubicBezTo>
                    <a:pt x="0" y="1290"/>
                    <a:pt x="52" y="1290"/>
                    <a:pt x="52" y="1290"/>
                  </a:cubicBezTo>
                  <a:lnTo>
                    <a:pt x="155" y="1019"/>
                  </a:lnTo>
                  <a:cubicBezTo>
                    <a:pt x="219" y="916"/>
                    <a:pt x="323" y="761"/>
                    <a:pt x="477" y="542"/>
                  </a:cubicBezTo>
                  <a:cubicBezTo>
                    <a:pt x="593" y="439"/>
                    <a:pt x="748" y="323"/>
                    <a:pt x="916" y="271"/>
                  </a:cubicBezTo>
                  <a:cubicBezTo>
                    <a:pt x="1070" y="168"/>
                    <a:pt x="1290" y="117"/>
                    <a:pt x="1560" y="117"/>
                  </a:cubicBezTo>
                  <a:cubicBezTo>
                    <a:pt x="1767" y="117"/>
                    <a:pt x="2038" y="168"/>
                    <a:pt x="2308" y="220"/>
                  </a:cubicBezTo>
                  <a:cubicBezTo>
                    <a:pt x="2528" y="323"/>
                    <a:pt x="2734" y="374"/>
                    <a:pt x="2953" y="542"/>
                  </a:cubicBezTo>
                  <a:cubicBezTo>
                    <a:pt x="3379" y="761"/>
                    <a:pt x="3701" y="1084"/>
                    <a:pt x="3920" y="1406"/>
                  </a:cubicBezTo>
                  <a:cubicBezTo>
                    <a:pt x="4191" y="1728"/>
                    <a:pt x="4294" y="2051"/>
                    <a:pt x="4410" y="2205"/>
                  </a:cubicBezTo>
                  <a:cubicBezTo>
                    <a:pt x="4346" y="1986"/>
                    <a:pt x="4243" y="1664"/>
                    <a:pt x="3972" y="1342"/>
                  </a:cubicBezTo>
                  <a:cubicBezTo>
                    <a:pt x="3765" y="1019"/>
                    <a:pt x="3443" y="697"/>
                    <a:pt x="3005" y="439"/>
                  </a:cubicBezTo>
                  <a:cubicBezTo>
                    <a:pt x="2798" y="323"/>
                    <a:pt x="2579" y="220"/>
                    <a:pt x="2308" y="117"/>
                  </a:cubicBezTo>
                  <a:cubicBezTo>
                    <a:pt x="2089" y="52"/>
                    <a:pt x="1831" y="0"/>
                    <a:pt x="1560" y="0"/>
                  </a:cubicBezTo>
                  <a:close/>
                  <a:moveTo>
                    <a:pt x="4410" y="2205"/>
                  </a:moveTo>
                  <a:lnTo>
                    <a:pt x="4410" y="2205"/>
                  </a:lnTo>
                  <a:cubicBezTo>
                    <a:pt x="4462" y="2425"/>
                    <a:pt x="4513" y="2579"/>
                    <a:pt x="4513" y="2579"/>
                  </a:cubicBezTo>
                  <a:cubicBezTo>
                    <a:pt x="4513" y="2579"/>
                    <a:pt x="4513" y="2425"/>
                    <a:pt x="4410" y="2205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56293" y="2421869"/>
              <a:ext cx="27242" cy="176919"/>
            </a:xfrm>
            <a:custGeom>
              <a:avLst/>
              <a:gdLst/>
              <a:ahLst/>
              <a:cxnLst/>
              <a:rect l="l" t="t" r="r" b="b"/>
              <a:pathLst>
                <a:path w="439" h="2851" extrusionOk="0">
                  <a:moveTo>
                    <a:pt x="322" y="0"/>
                  </a:moveTo>
                  <a:lnTo>
                    <a:pt x="322" y="116"/>
                  </a:lnTo>
                  <a:lnTo>
                    <a:pt x="322" y="967"/>
                  </a:lnTo>
                  <a:cubicBezTo>
                    <a:pt x="322" y="1187"/>
                    <a:pt x="322" y="1406"/>
                    <a:pt x="271" y="1612"/>
                  </a:cubicBezTo>
                  <a:cubicBezTo>
                    <a:pt x="219" y="1831"/>
                    <a:pt x="219" y="2051"/>
                    <a:pt x="168" y="2257"/>
                  </a:cubicBezTo>
                  <a:cubicBezTo>
                    <a:pt x="65" y="2579"/>
                    <a:pt x="0" y="2850"/>
                    <a:pt x="65" y="2850"/>
                  </a:cubicBezTo>
                  <a:cubicBezTo>
                    <a:pt x="65" y="2850"/>
                    <a:pt x="168" y="2579"/>
                    <a:pt x="219" y="2257"/>
                  </a:cubicBezTo>
                  <a:cubicBezTo>
                    <a:pt x="271" y="2102"/>
                    <a:pt x="322" y="1883"/>
                    <a:pt x="387" y="1664"/>
                  </a:cubicBezTo>
                  <a:cubicBezTo>
                    <a:pt x="438" y="1457"/>
                    <a:pt x="438" y="1187"/>
                    <a:pt x="438" y="967"/>
                  </a:cubicBezTo>
                  <a:cubicBezTo>
                    <a:pt x="438" y="490"/>
                    <a:pt x="438" y="220"/>
                    <a:pt x="387" y="116"/>
                  </a:cubicBezTo>
                  <a:cubicBezTo>
                    <a:pt x="387" y="0"/>
                    <a:pt x="387" y="0"/>
                    <a:pt x="322" y="0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8309876" y="2655509"/>
              <a:ext cx="30469" cy="61621"/>
            </a:xfrm>
            <a:custGeom>
              <a:avLst/>
              <a:gdLst/>
              <a:ahLst/>
              <a:cxnLst/>
              <a:rect l="l" t="t" r="r" b="b"/>
              <a:pathLst>
                <a:path w="491" h="993" extrusionOk="0">
                  <a:moveTo>
                    <a:pt x="426" y="1"/>
                  </a:moveTo>
                  <a:lnTo>
                    <a:pt x="103" y="645"/>
                  </a:lnTo>
                  <a:cubicBezTo>
                    <a:pt x="0" y="968"/>
                    <a:pt x="0" y="968"/>
                    <a:pt x="52" y="968"/>
                  </a:cubicBezTo>
                  <a:cubicBezTo>
                    <a:pt x="52" y="982"/>
                    <a:pt x="56" y="993"/>
                    <a:pt x="65" y="993"/>
                  </a:cubicBezTo>
                  <a:cubicBezTo>
                    <a:pt x="86" y="993"/>
                    <a:pt x="136" y="927"/>
                    <a:pt x="219" y="697"/>
                  </a:cubicBezTo>
                  <a:cubicBezTo>
                    <a:pt x="374" y="323"/>
                    <a:pt x="490" y="1"/>
                    <a:pt x="426" y="1"/>
                  </a:cubicBez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8032984" y="2218636"/>
              <a:ext cx="110520" cy="136893"/>
            </a:xfrm>
            <a:custGeom>
              <a:avLst/>
              <a:gdLst/>
              <a:ahLst/>
              <a:cxnLst/>
              <a:rect l="l" t="t" r="r" b="b"/>
              <a:pathLst>
                <a:path w="1781" h="2206" extrusionOk="0">
                  <a:moveTo>
                    <a:pt x="1561" y="168"/>
                  </a:moveTo>
                  <a:lnTo>
                    <a:pt x="1561" y="219"/>
                  </a:lnTo>
                  <a:cubicBezTo>
                    <a:pt x="1612" y="219"/>
                    <a:pt x="1612" y="219"/>
                    <a:pt x="1612" y="271"/>
                  </a:cubicBezTo>
                  <a:lnTo>
                    <a:pt x="1612" y="322"/>
                  </a:lnTo>
                  <a:cubicBezTo>
                    <a:pt x="1612" y="374"/>
                    <a:pt x="1664" y="426"/>
                    <a:pt x="1664" y="490"/>
                  </a:cubicBezTo>
                  <a:lnTo>
                    <a:pt x="1664" y="593"/>
                  </a:lnTo>
                  <a:cubicBezTo>
                    <a:pt x="1664" y="645"/>
                    <a:pt x="1664" y="748"/>
                    <a:pt x="1612" y="812"/>
                  </a:cubicBezTo>
                  <a:lnTo>
                    <a:pt x="1612" y="1509"/>
                  </a:lnTo>
                  <a:cubicBezTo>
                    <a:pt x="1612" y="1715"/>
                    <a:pt x="1561" y="1831"/>
                    <a:pt x="1509" y="1883"/>
                  </a:cubicBezTo>
                  <a:lnTo>
                    <a:pt x="1509" y="1934"/>
                  </a:lnTo>
                  <a:lnTo>
                    <a:pt x="1509" y="1986"/>
                  </a:lnTo>
                  <a:lnTo>
                    <a:pt x="1458" y="1986"/>
                  </a:lnTo>
                  <a:lnTo>
                    <a:pt x="1406" y="2037"/>
                  </a:lnTo>
                  <a:lnTo>
                    <a:pt x="1019" y="2037"/>
                  </a:lnTo>
                  <a:cubicBezTo>
                    <a:pt x="916" y="2037"/>
                    <a:pt x="813" y="1986"/>
                    <a:pt x="697" y="1934"/>
                  </a:cubicBezTo>
                  <a:cubicBezTo>
                    <a:pt x="645" y="1883"/>
                    <a:pt x="594" y="1831"/>
                    <a:pt x="594" y="1715"/>
                  </a:cubicBezTo>
                  <a:lnTo>
                    <a:pt x="594" y="1663"/>
                  </a:lnTo>
                  <a:cubicBezTo>
                    <a:pt x="645" y="1393"/>
                    <a:pt x="697" y="1238"/>
                    <a:pt x="697" y="1135"/>
                  </a:cubicBezTo>
                  <a:cubicBezTo>
                    <a:pt x="761" y="967"/>
                    <a:pt x="813" y="748"/>
                    <a:pt x="865" y="542"/>
                  </a:cubicBezTo>
                  <a:cubicBezTo>
                    <a:pt x="916" y="490"/>
                    <a:pt x="968" y="374"/>
                    <a:pt x="968" y="322"/>
                  </a:cubicBezTo>
                  <a:cubicBezTo>
                    <a:pt x="1019" y="219"/>
                    <a:pt x="1084" y="168"/>
                    <a:pt x="1084" y="168"/>
                  </a:cubicBezTo>
                  <a:close/>
                  <a:moveTo>
                    <a:pt x="916" y="168"/>
                  </a:moveTo>
                  <a:cubicBezTo>
                    <a:pt x="916" y="168"/>
                    <a:pt x="916" y="219"/>
                    <a:pt x="865" y="219"/>
                  </a:cubicBezTo>
                  <a:cubicBezTo>
                    <a:pt x="761" y="490"/>
                    <a:pt x="645" y="864"/>
                    <a:pt x="594" y="1070"/>
                  </a:cubicBezTo>
                  <a:cubicBezTo>
                    <a:pt x="542" y="1238"/>
                    <a:pt x="542" y="1393"/>
                    <a:pt x="491" y="1612"/>
                  </a:cubicBezTo>
                  <a:lnTo>
                    <a:pt x="491" y="1715"/>
                  </a:lnTo>
                  <a:cubicBezTo>
                    <a:pt x="491" y="1883"/>
                    <a:pt x="542" y="1986"/>
                    <a:pt x="645" y="2037"/>
                  </a:cubicBezTo>
                  <a:cubicBezTo>
                    <a:pt x="697" y="2037"/>
                    <a:pt x="697" y="2102"/>
                    <a:pt x="697" y="2102"/>
                  </a:cubicBezTo>
                  <a:lnTo>
                    <a:pt x="594" y="2102"/>
                  </a:lnTo>
                  <a:cubicBezTo>
                    <a:pt x="491" y="2102"/>
                    <a:pt x="323" y="2037"/>
                    <a:pt x="271" y="1986"/>
                  </a:cubicBezTo>
                  <a:cubicBezTo>
                    <a:pt x="168" y="1934"/>
                    <a:pt x="117" y="1883"/>
                    <a:pt x="117" y="1780"/>
                  </a:cubicBezTo>
                  <a:cubicBezTo>
                    <a:pt x="117" y="1780"/>
                    <a:pt x="117" y="1715"/>
                    <a:pt x="168" y="1715"/>
                  </a:cubicBezTo>
                  <a:cubicBezTo>
                    <a:pt x="168" y="1457"/>
                    <a:pt x="220" y="1341"/>
                    <a:pt x="271" y="1186"/>
                  </a:cubicBezTo>
                  <a:cubicBezTo>
                    <a:pt x="271" y="1019"/>
                    <a:pt x="375" y="812"/>
                    <a:pt x="439" y="593"/>
                  </a:cubicBezTo>
                  <a:cubicBezTo>
                    <a:pt x="491" y="490"/>
                    <a:pt x="542" y="374"/>
                    <a:pt x="594" y="322"/>
                  </a:cubicBezTo>
                  <a:cubicBezTo>
                    <a:pt x="594" y="271"/>
                    <a:pt x="645" y="219"/>
                    <a:pt x="697" y="219"/>
                  </a:cubicBezTo>
                  <a:cubicBezTo>
                    <a:pt x="761" y="168"/>
                    <a:pt x="813" y="168"/>
                    <a:pt x="916" y="168"/>
                  </a:cubicBezTo>
                  <a:close/>
                  <a:moveTo>
                    <a:pt x="1084" y="0"/>
                  </a:moveTo>
                  <a:cubicBezTo>
                    <a:pt x="1019" y="52"/>
                    <a:pt x="968" y="52"/>
                    <a:pt x="916" y="52"/>
                  </a:cubicBezTo>
                  <a:cubicBezTo>
                    <a:pt x="813" y="52"/>
                    <a:pt x="697" y="52"/>
                    <a:pt x="645" y="103"/>
                  </a:cubicBezTo>
                  <a:cubicBezTo>
                    <a:pt x="594" y="103"/>
                    <a:pt x="542" y="168"/>
                    <a:pt x="491" y="271"/>
                  </a:cubicBezTo>
                  <a:cubicBezTo>
                    <a:pt x="323" y="490"/>
                    <a:pt x="168" y="916"/>
                    <a:pt x="117" y="1186"/>
                  </a:cubicBezTo>
                  <a:cubicBezTo>
                    <a:pt x="117" y="1290"/>
                    <a:pt x="52" y="1457"/>
                    <a:pt x="1" y="1663"/>
                  </a:cubicBezTo>
                  <a:lnTo>
                    <a:pt x="1" y="1780"/>
                  </a:lnTo>
                  <a:cubicBezTo>
                    <a:pt x="1" y="1934"/>
                    <a:pt x="52" y="2037"/>
                    <a:pt x="220" y="2102"/>
                  </a:cubicBezTo>
                  <a:cubicBezTo>
                    <a:pt x="323" y="2153"/>
                    <a:pt x="439" y="2205"/>
                    <a:pt x="594" y="2205"/>
                  </a:cubicBezTo>
                  <a:lnTo>
                    <a:pt x="1290" y="2205"/>
                  </a:lnTo>
                  <a:lnTo>
                    <a:pt x="1342" y="2153"/>
                  </a:lnTo>
                  <a:lnTo>
                    <a:pt x="1458" y="2153"/>
                  </a:lnTo>
                  <a:lnTo>
                    <a:pt x="1458" y="2102"/>
                  </a:lnTo>
                  <a:lnTo>
                    <a:pt x="1561" y="2102"/>
                  </a:lnTo>
                  <a:lnTo>
                    <a:pt x="1561" y="2037"/>
                  </a:lnTo>
                  <a:cubicBezTo>
                    <a:pt x="1561" y="2037"/>
                    <a:pt x="1612" y="2037"/>
                    <a:pt x="1612" y="1986"/>
                  </a:cubicBezTo>
                  <a:cubicBezTo>
                    <a:pt x="1664" y="1883"/>
                    <a:pt x="1729" y="1715"/>
                    <a:pt x="1729" y="1560"/>
                  </a:cubicBezTo>
                  <a:cubicBezTo>
                    <a:pt x="1729" y="1393"/>
                    <a:pt x="1729" y="1238"/>
                    <a:pt x="1780" y="1019"/>
                  </a:cubicBezTo>
                  <a:lnTo>
                    <a:pt x="1780" y="864"/>
                  </a:lnTo>
                  <a:lnTo>
                    <a:pt x="1780" y="593"/>
                  </a:lnTo>
                  <a:lnTo>
                    <a:pt x="1780" y="490"/>
                  </a:lnTo>
                  <a:cubicBezTo>
                    <a:pt x="1780" y="374"/>
                    <a:pt x="1780" y="271"/>
                    <a:pt x="1729" y="219"/>
                  </a:cubicBezTo>
                  <a:cubicBezTo>
                    <a:pt x="1729" y="168"/>
                    <a:pt x="1664" y="103"/>
                    <a:pt x="1664" y="103"/>
                  </a:cubicBezTo>
                  <a:lnTo>
                    <a:pt x="1612" y="52"/>
                  </a:lnTo>
                  <a:lnTo>
                    <a:pt x="1561" y="52"/>
                  </a:lnTo>
                  <a:cubicBezTo>
                    <a:pt x="1509" y="52"/>
                    <a:pt x="1342" y="0"/>
                    <a:pt x="1239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8233051" y="2235391"/>
              <a:ext cx="113685" cy="163329"/>
            </a:xfrm>
            <a:custGeom>
              <a:avLst/>
              <a:gdLst/>
              <a:ahLst/>
              <a:cxnLst/>
              <a:rect l="l" t="t" r="r" b="b"/>
              <a:pathLst>
                <a:path w="1832" h="2632" extrusionOk="0">
                  <a:moveTo>
                    <a:pt x="645" y="220"/>
                  </a:moveTo>
                  <a:lnTo>
                    <a:pt x="645" y="220"/>
                  </a:lnTo>
                  <a:cubicBezTo>
                    <a:pt x="697" y="272"/>
                    <a:pt x="697" y="272"/>
                    <a:pt x="761" y="272"/>
                  </a:cubicBezTo>
                  <a:lnTo>
                    <a:pt x="813" y="323"/>
                  </a:lnTo>
                  <a:lnTo>
                    <a:pt x="864" y="323"/>
                  </a:lnTo>
                  <a:lnTo>
                    <a:pt x="916" y="375"/>
                  </a:lnTo>
                  <a:lnTo>
                    <a:pt x="967" y="375"/>
                  </a:lnTo>
                  <a:lnTo>
                    <a:pt x="1019" y="426"/>
                  </a:lnTo>
                  <a:lnTo>
                    <a:pt x="1083" y="426"/>
                  </a:lnTo>
                  <a:lnTo>
                    <a:pt x="1083" y="478"/>
                  </a:lnTo>
                  <a:lnTo>
                    <a:pt x="1135" y="478"/>
                  </a:lnTo>
                  <a:cubicBezTo>
                    <a:pt x="1135" y="478"/>
                    <a:pt x="1187" y="542"/>
                    <a:pt x="1187" y="594"/>
                  </a:cubicBezTo>
                  <a:cubicBezTo>
                    <a:pt x="1290" y="697"/>
                    <a:pt x="1406" y="968"/>
                    <a:pt x="1457" y="1239"/>
                  </a:cubicBezTo>
                  <a:cubicBezTo>
                    <a:pt x="1561" y="1510"/>
                    <a:pt x="1612" y="1767"/>
                    <a:pt x="1664" y="1935"/>
                  </a:cubicBezTo>
                  <a:lnTo>
                    <a:pt x="1664" y="2154"/>
                  </a:lnTo>
                  <a:lnTo>
                    <a:pt x="1664" y="2206"/>
                  </a:lnTo>
                  <a:cubicBezTo>
                    <a:pt x="1509" y="2206"/>
                    <a:pt x="1406" y="2154"/>
                    <a:pt x="1238" y="2038"/>
                  </a:cubicBezTo>
                  <a:cubicBezTo>
                    <a:pt x="1083" y="1987"/>
                    <a:pt x="967" y="1935"/>
                    <a:pt x="916" y="1935"/>
                  </a:cubicBezTo>
                  <a:lnTo>
                    <a:pt x="916" y="1883"/>
                  </a:lnTo>
                  <a:lnTo>
                    <a:pt x="864" y="1832"/>
                  </a:lnTo>
                  <a:lnTo>
                    <a:pt x="864" y="1716"/>
                  </a:lnTo>
                  <a:cubicBezTo>
                    <a:pt x="813" y="1510"/>
                    <a:pt x="697" y="800"/>
                    <a:pt x="697" y="542"/>
                  </a:cubicBezTo>
                  <a:cubicBezTo>
                    <a:pt x="697" y="426"/>
                    <a:pt x="697" y="323"/>
                    <a:pt x="645" y="220"/>
                  </a:cubicBezTo>
                  <a:close/>
                  <a:moveTo>
                    <a:pt x="542" y="156"/>
                  </a:moveTo>
                  <a:lnTo>
                    <a:pt x="542" y="542"/>
                  </a:lnTo>
                  <a:cubicBezTo>
                    <a:pt x="593" y="697"/>
                    <a:pt x="593" y="1020"/>
                    <a:pt x="645" y="1290"/>
                  </a:cubicBezTo>
                  <a:cubicBezTo>
                    <a:pt x="645" y="1445"/>
                    <a:pt x="645" y="1561"/>
                    <a:pt x="697" y="1664"/>
                  </a:cubicBezTo>
                  <a:lnTo>
                    <a:pt x="697" y="1767"/>
                  </a:lnTo>
                  <a:cubicBezTo>
                    <a:pt x="697" y="1832"/>
                    <a:pt x="761" y="1832"/>
                    <a:pt x="761" y="1883"/>
                  </a:cubicBezTo>
                  <a:cubicBezTo>
                    <a:pt x="761" y="1883"/>
                    <a:pt x="761" y="1935"/>
                    <a:pt x="813" y="1935"/>
                  </a:cubicBezTo>
                  <a:cubicBezTo>
                    <a:pt x="813" y="1987"/>
                    <a:pt x="864" y="1987"/>
                    <a:pt x="916" y="2038"/>
                  </a:cubicBezTo>
                  <a:cubicBezTo>
                    <a:pt x="967" y="2090"/>
                    <a:pt x="1019" y="2154"/>
                    <a:pt x="1187" y="2206"/>
                  </a:cubicBezTo>
                  <a:cubicBezTo>
                    <a:pt x="1341" y="2257"/>
                    <a:pt x="1509" y="2309"/>
                    <a:pt x="1664" y="2361"/>
                  </a:cubicBezTo>
                  <a:cubicBezTo>
                    <a:pt x="1612" y="2361"/>
                    <a:pt x="1612" y="2412"/>
                    <a:pt x="1612" y="2412"/>
                  </a:cubicBezTo>
                  <a:cubicBezTo>
                    <a:pt x="1561" y="2477"/>
                    <a:pt x="1561" y="2477"/>
                    <a:pt x="1509" y="2477"/>
                  </a:cubicBezTo>
                  <a:cubicBezTo>
                    <a:pt x="1509" y="2477"/>
                    <a:pt x="1341" y="2477"/>
                    <a:pt x="1238" y="2412"/>
                  </a:cubicBezTo>
                  <a:cubicBezTo>
                    <a:pt x="1083" y="2361"/>
                    <a:pt x="864" y="2309"/>
                    <a:pt x="697" y="2257"/>
                  </a:cubicBezTo>
                  <a:cubicBezTo>
                    <a:pt x="542" y="2154"/>
                    <a:pt x="439" y="2154"/>
                    <a:pt x="439" y="2090"/>
                  </a:cubicBezTo>
                  <a:cubicBezTo>
                    <a:pt x="374" y="2090"/>
                    <a:pt x="374" y="2038"/>
                    <a:pt x="374" y="2038"/>
                  </a:cubicBezTo>
                  <a:lnTo>
                    <a:pt x="323" y="1987"/>
                  </a:lnTo>
                  <a:lnTo>
                    <a:pt x="323" y="1935"/>
                  </a:lnTo>
                  <a:cubicBezTo>
                    <a:pt x="271" y="1716"/>
                    <a:pt x="168" y="1020"/>
                    <a:pt x="168" y="749"/>
                  </a:cubicBezTo>
                  <a:lnTo>
                    <a:pt x="168" y="375"/>
                  </a:lnTo>
                  <a:lnTo>
                    <a:pt x="168" y="156"/>
                  </a:lnTo>
                  <a:close/>
                  <a:moveTo>
                    <a:pt x="323" y="1"/>
                  </a:moveTo>
                  <a:cubicBezTo>
                    <a:pt x="219" y="1"/>
                    <a:pt x="168" y="52"/>
                    <a:pt x="52" y="104"/>
                  </a:cubicBezTo>
                  <a:cubicBezTo>
                    <a:pt x="0" y="156"/>
                    <a:pt x="0" y="272"/>
                    <a:pt x="0" y="375"/>
                  </a:cubicBezTo>
                  <a:cubicBezTo>
                    <a:pt x="0" y="426"/>
                    <a:pt x="0" y="594"/>
                    <a:pt x="52" y="749"/>
                  </a:cubicBezTo>
                  <a:cubicBezTo>
                    <a:pt x="52" y="916"/>
                    <a:pt x="52" y="1239"/>
                    <a:pt x="116" y="1510"/>
                  </a:cubicBezTo>
                  <a:cubicBezTo>
                    <a:pt x="116" y="1613"/>
                    <a:pt x="168" y="1716"/>
                    <a:pt x="168" y="1832"/>
                  </a:cubicBezTo>
                  <a:cubicBezTo>
                    <a:pt x="168" y="1883"/>
                    <a:pt x="168" y="1935"/>
                    <a:pt x="219" y="1987"/>
                  </a:cubicBezTo>
                  <a:lnTo>
                    <a:pt x="219" y="2038"/>
                  </a:lnTo>
                  <a:cubicBezTo>
                    <a:pt x="219" y="2090"/>
                    <a:pt x="271" y="2090"/>
                    <a:pt x="271" y="2090"/>
                  </a:cubicBezTo>
                  <a:cubicBezTo>
                    <a:pt x="271" y="2154"/>
                    <a:pt x="323" y="2206"/>
                    <a:pt x="374" y="2257"/>
                  </a:cubicBezTo>
                  <a:cubicBezTo>
                    <a:pt x="439" y="2257"/>
                    <a:pt x="542" y="2309"/>
                    <a:pt x="645" y="2361"/>
                  </a:cubicBezTo>
                  <a:cubicBezTo>
                    <a:pt x="864" y="2412"/>
                    <a:pt x="1019" y="2477"/>
                    <a:pt x="1187" y="2528"/>
                  </a:cubicBezTo>
                  <a:cubicBezTo>
                    <a:pt x="1341" y="2580"/>
                    <a:pt x="1457" y="2631"/>
                    <a:pt x="1509" y="2631"/>
                  </a:cubicBezTo>
                  <a:cubicBezTo>
                    <a:pt x="1612" y="2631"/>
                    <a:pt x="1664" y="2580"/>
                    <a:pt x="1728" y="2477"/>
                  </a:cubicBezTo>
                  <a:cubicBezTo>
                    <a:pt x="1780" y="2412"/>
                    <a:pt x="1780" y="2361"/>
                    <a:pt x="1780" y="2309"/>
                  </a:cubicBezTo>
                  <a:cubicBezTo>
                    <a:pt x="1780" y="2257"/>
                    <a:pt x="1831" y="2206"/>
                    <a:pt x="1831" y="2154"/>
                  </a:cubicBezTo>
                  <a:cubicBezTo>
                    <a:pt x="1831" y="2090"/>
                    <a:pt x="1780" y="1987"/>
                    <a:pt x="1780" y="1935"/>
                  </a:cubicBezTo>
                  <a:cubicBezTo>
                    <a:pt x="1780" y="1716"/>
                    <a:pt x="1664" y="1393"/>
                    <a:pt x="1561" y="1071"/>
                  </a:cubicBezTo>
                  <a:cubicBezTo>
                    <a:pt x="1509" y="916"/>
                    <a:pt x="1457" y="800"/>
                    <a:pt x="1406" y="697"/>
                  </a:cubicBezTo>
                  <a:lnTo>
                    <a:pt x="1406" y="646"/>
                  </a:lnTo>
                  <a:lnTo>
                    <a:pt x="1341" y="594"/>
                  </a:lnTo>
                  <a:cubicBezTo>
                    <a:pt x="1341" y="594"/>
                    <a:pt x="1290" y="542"/>
                    <a:pt x="1290" y="478"/>
                  </a:cubicBezTo>
                  <a:cubicBezTo>
                    <a:pt x="1290" y="426"/>
                    <a:pt x="1238" y="426"/>
                    <a:pt x="1187" y="375"/>
                  </a:cubicBezTo>
                  <a:lnTo>
                    <a:pt x="1135" y="375"/>
                  </a:lnTo>
                  <a:lnTo>
                    <a:pt x="1135" y="323"/>
                  </a:lnTo>
                  <a:lnTo>
                    <a:pt x="1083" y="323"/>
                  </a:lnTo>
                  <a:lnTo>
                    <a:pt x="1019" y="272"/>
                  </a:lnTo>
                  <a:cubicBezTo>
                    <a:pt x="1019" y="272"/>
                    <a:pt x="967" y="272"/>
                    <a:pt x="967" y="220"/>
                  </a:cubicBezTo>
                  <a:lnTo>
                    <a:pt x="916" y="220"/>
                  </a:lnTo>
                  <a:cubicBezTo>
                    <a:pt x="916" y="220"/>
                    <a:pt x="864" y="220"/>
                    <a:pt x="864" y="156"/>
                  </a:cubicBezTo>
                  <a:lnTo>
                    <a:pt x="813" y="156"/>
                  </a:lnTo>
                  <a:cubicBezTo>
                    <a:pt x="761" y="156"/>
                    <a:pt x="761" y="104"/>
                    <a:pt x="697" y="104"/>
                  </a:cubicBezTo>
                  <a:lnTo>
                    <a:pt x="645" y="104"/>
                  </a:lnTo>
                  <a:lnTo>
                    <a:pt x="645" y="52"/>
                  </a:lnTo>
                  <a:cubicBezTo>
                    <a:pt x="542" y="52"/>
                    <a:pt x="374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7856125" y="2325062"/>
              <a:ext cx="4096" cy="4034"/>
            </a:xfrm>
            <a:custGeom>
              <a:avLst/>
              <a:gdLst/>
              <a:ahLst/>
              <a:cxnLst/>
              <a:rect l="l" t="t" r="r" b="b"/>
              <a:pathLst>
                <a:path w="66" h="65" extrusionOk="0">
                  <a:moveTo>
                    <a:pt x="1" y="0"/>
                  </a:moveTo>
                  <a:lnTo>
                    <a:pt x="1" y="0"/>
                  </a:lnTo>
                  <a:lnTo>
                    <a:pt x="65" y="65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89692" y="2452276"/>
              <a:ext cx="62" cy="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351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7489687" y="2238618"/>
              <a:ext cx="146450" cy="120076"/>
            </a:xfrm>
            <a:custGeom>
              <a:avLst/>
              <a:gdLst/>
              <a:ahLst/>
              <a:cxnLst/>
              <a:rect l="l" t="t" r="r" b="b"/>
              <a:pathLst>
                <a:path w="2360" h="1935" extrusionOk="0">
                  <a:moveTo>
                    <a:pt x="2102" y="168"/>
                  </a:moveTo>
                  <a:cubicBezTo>
                    <a:pt x="2102" y="220"/>
                    <a:pt x="2154" y="271"/>
                    <a:pt x="2154" y="323"/>
                  </a:cubicBezTo>
                  <a:cubicBezTo>
                    <a:pt x="1831" y="594"/>
                    <a:pt x="1135" y="1071"/>
                    <a:pt x="219" y="1187"/>
                  </a:cubicBezTo>
                  <a:cubicBezTo>
                    <a:pt x="219" y="1135"/>
                    <a:pt x="168" y="1071"/>
                    <a:pt x="168" y="1071"/>
                  </a:cubicBezTo>
                  <a:cubicBezTo>
                    <a:pt x="271" y="1019"/>
                    <a:pt x="593" y="916"/>
                    <a:pt x="916" y="748"/>
                  </a:cubicBezTo>
                  <a:cubicBezTo>
                    <a:pt x="1341" y="594"/>
                    <a:pt x="1780" y="374"/>
                    <a:pt x="2102" y="168"/>
                  </a:cubicBezTo>
                  <a:close/>
                  <a:moveTo>
                    <a:pt x="2205" y="490"/>
                  </a:moveTo>
                  <a:cubicBezTo>
                    <a:pt x="2205" y="542"/>
                    <a:pt x="2205" y="645"/>
                    <a:pt x="2257" y="697"/>
                  </a:cubicBezTo>
                  <a:cubicBezTo>
                    <a:pt x="1986" y="748"/>
                    <a:pt x="1664" y="864"/>
                    <a:pt x="1393" y="1071"/>
                  </a:cubicBezTo>
                  <a:cubicBezTo>
                    <a:pt x="1070" y="1341"/>
                    <a:pt x="967" y="1561"/>
                    <a:pt x="967" y="1780"/>
                  </a:cubicBezTo>
                  <a:cubicBezTo>
                    <a:pt x="748" y="1780"/>
                    <a:pt x="593" y="1664"/>
                    <a:pt x="426" y="1509"/>
                  </a:cubicBezTo>
                  <a:cubicBezTo>
                    <a:pt x="374" y="1458"/>
                    <a:pt x="323" y="1393"/>
                    <a:pt x="271" y="1341"/>
                  </a:cubicBezTo>
                  <a:cubicBezTo>
                    <a:pt x="1135" y="1187"/>
                    <a:pt x="1831" y="748"/>
                    <a:pt x="2205" y="490"/>
                  </a:cubicBezTo>
                  <a:close/>
                  <a:moveTo>
                    <a:pt x="2257" y="864"/>
                  </a:moveTo>
                  <a:lnTo>
                    <a:pt x="2257" y="864"/>
                  </a:lnTo>
                  <a:cubicBezTo>
                    <a:pt x="2205" y="968"/>
                    <a:pt x="2205" y="1135"/>
                    <a:pt x="2154" y="1238"/>
                  </a:cubicBezTo>
                  <a:cubicBezTo>
                    <a:pt x="2038" y="1393"/>
                    <a:pt x="1934" y="1561"/>
                    <a:pt x="1715" y="1664"/>
                  </a:cubicBezTo>
                  <a:cubicBezTo>
                    <a:pt x="1457" y="1780"/>
                    <a:pt x="1290" y="1831"/>
                    <a:pt x="1135" y="1831"/>
                  </a:cubicBezTo>
                  <a:lnTo>
                    <a:pt x="1070" y="1831"/>
                  </a:lnTo>
                  <a:cubicBezTo>
                    <a:pt x="1135" y="1612"/>
                    <a:pt x="1187" y="1393"/>
                    <a:pt x="1457" y="1187"/>
                  </a:cubicBezTo>
                  <a:cubicBezTo>
                    <a:pt x="1715" y="1019"/>
                    <a:pt x="1986" y="916"/>
                    <a:pt x="2257" y="864"/>
                  </a:cubicBezTo>
                  <a:close/>
                  <a:moveTo>
                    <a:pt x="2154" y="0"/>
                  </a:moveTo>
                  <a:lnTo>
                    <a:pt x="2102" y="52"/>
                  </a:lnTo>
                  <a:cubicBezTo>
                    <a:pt x="1831" y="220"/>
                    <a:pt x="1290" y="490"/>
                    <a:pt x="864" y="645"/>
                  </a:cubicBezTo>
                  <a:cubicBezTo>
                    <a:pt x="645" y="748"/>
                    <a:pt x="426" y="813"/>
                    <a:pt x="271" y="864"/>
                  </a:cubicBezTo>
                  <a:cubicBezTo>
                    <a:pt x="168" y="916"/>
                    <a:pt x="52" y="968"/>
                    <a:pt x="52" y="968"/>
                  </a:cubicBezTo>
                  <a:cubicBezTo>
                    <a:pt x="0" y="968"/>
                    <a:pt x="0" y="1019"/>
                    <a:pt x="0" y="1019"/>
                  </a:cubicBezTo>
                  <a:cubicBezTo>
                    <a:pt x="0" y="1071"/>
                    <a:pt x="52" y="1135"/>
                    <a:pt x="52" y="1187"/>
                  </a:cubicBezTo>
                  <a:cubicBezTo>
                    <a:pt x="52" y="1187"/>
                    <a:pt x="103" y="1238"/>
                    <a:pt x="103" y="1290"/>
                  </a:cubicBezTo>
                  <a:cubicBezTo>
                    <a:pt x="168" y="1393"/>
                    <a:pt x="271" y="1509"/>
                    <a:pt x="323" y="1612"/>
                  </a:cubicBezTo>
                  <a:cubicBezTo>
                    <a:pt x="542" y="1780"/>
                    <a:pt x="813" y="1935"/>
                    <a:pt x="1135" y="1935"/>
                  </a:cubicBezTo>
                  <a:cubicBezTo>
                    <a:pt x="1290" y="1935"/>
                    <a:pt x="1509" y="1883"/>
                    <a:pt x="1780" y="1780"/>
                  </a:cubicBezTo>
                  <a:cubicBezTo>
                    <a:pt x="1986" y="1612"/>
                    <a:pt x="2154" y="1509"/>
                    <a:pt x="2257" y="1290"/>
                  </a:cubicBezTo>
                  <a:cubicBezTo>
                    <a:pt x="2308" y="1135"/>
                    <a:pt x="2360" y="968"/>
                    <a:pt x="2360" y="813"/>
                  </a:cubicBezTo>
                  <a:cubicBezTo>
                    <a:pt x="2360" y="645"/>
                    <a:pt x="2308" y="490"/>
                    <a:pt x="2308" y="374"/>
                  </a:cubicBezTo>
                  <a:lnTo>
                    <a:pt x="2308" y="323"/>
                  </a:lnTo>
                  <a:cubicBezTo>
                    <a:pt x="2257" y="271"/>
                    <a:pt x="2257" y="271"/>
                    <a:pt x="2257" y="220"/>
                  </a:cubicBezTo>
                  <a:lnTo>
                    <a:pt x="2205" y="168"/>
                  </a:lnTo>
                  <a:lnTo>
                    <a:pt x="2205" y="104"/>
                  </a:lnTo>
                  <a:lnTo>
                    <a:pt x="2205" y="52"/>
                  </a:lnTo>
                  <a:lnTo>
                    <a:pt x="2154" y="52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7509669" y="2043638"/>
              <a:ext cx="73659" cy="71798"/>
            </a:xfrm>
            <a:custGeom>
              <a:avLst/>
              <a:gdLst/>
              <a:ahLst/>
              <a:cxnLst/>
              <a:rect l="l" t="t" r="r" b="b"/>
              <a:pathLst>
                <a:path w="1187" h="1157" extrusionOk="0">
                  <a:moveTo>
                    <a:pt x="1066" y="1"/>
                  </a:moveTo>
                  <a:cubicBezTo>
                    <a:pt x="1050" y="1"/>
                    <a:pt x="1034" y="7"/>
                    <a:pt x="1019" y="22"/>
                  </a:cubicBezTo>
                  <a:cubicBezTo>
                    <a:pt x="645" y="138"/>
                    <a:pt x="375" y="409"/>
                    <a:pt x="220" y="615"/>
                  </a:cubicBezTo>
                  <a:cubicBezTo>
                    <a:pt x="52" y="834"/>
                    <a:pt x="1" y="989"/>
                    <a:pt x="1" y="989"/>
                  </a:cubicBezTo>
                  <a:cubicBezTo>
                    <a:pt x="1" y="1054"/>
                    <a:pt x="1" y="1105"/>
                    <a:pt x="52" y="1157"/>
                  </a:cubicBezTo>
                  <a:cubicBezTo>
                    <a:pt x="104" y="1157"/>
                    <a:pt x="220" y="1157"/>
                    <a:pt x="220" y="1054"/>
                  </a:cubicBezTo>
                  <a:cubicBezTo>
                    <a:pt x="220" y="1054"/>
                    <a:pt x="271" y="937"/>
                    <a:pt x="375" y="783"/>
                  </a:cubicBezTo>
                  <a:cubicBezTo>
                    <a:pt x="375" y="783"/>
                    <a:pt x="375" y="731"/>
                    <a:pt x="426" y="731"/>
                  </a:cubicBezTo>
                  <a:cubicBezTo>
                    <a:pt x="542" y="564"/>
                    <a:pt x="645" y="460"/>
                    <a:pt x="865" y="344"/>
                  </a:cubicBezTo>
                  <a:cubicBezTo>
                    <a:pt x="916" y="293"/>
                    <a:pt x="1019" y="241"/>
                    <a:pt x="1071" y="241"/>
                  </a:cubicBezTo>
                  <a:cubicBezTo>
                    <a:pt x="1135" y="190"/>
                    <a:pt x="1187" y="138"/>
                    <a:pt x="1187" y="86"/>
                  </a:cubicBezTo>
                  <a:cubicBezTo>
                    <a:pt x="1150" y="40"/>
                    <a:pt x="1107" y="1"/>
                    <a:pt x="1066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7472870" y="2161793"/>
              <a:ext cx="40088" cy="107293"/>
            </a:xfrm>
            <a:custGeom>
              <a:avLst/>
              <a:gdLst/>
              <a:ahLst/>
              <a:cxnLst/>
              <a:rect l="l" t="t" r="r" b="b"/>
              <a:pathLst>
                <a:path w="646" h="1729" extrusionOk="0">
                  <a:moveTo>
                    <a:pt x="271" y="1"/>
                  </a:moveTo>
                  <a:cubicBezTo>
                    <a:pt x="271" y="1"/>
                    <a:pt x="220" y="168"/>
                    <a:pt x="168" y="439"/>
                  </a:cubicBezTo>
                  <a:cubicBezTo>
                    <a:pt x="116" y="697"/>
                    <a:pt x="52" y="1084"/>
                    <a:pt x="0" y="1406"/>
                  </a:cubicBezTo>
                  <a:lnTo>
                    <a:pt x="0" y="1458"/>
                  </a:lnTo>
                  <a:lnTo>
                    <a:pt x="0" y="1509"/>
                  </a:lnTo>
                  <a:lnTo>
                    <a:pt x="52" y="1561"/>
                  </a:lnTo>
                  <a:cubicBezTo>
                    <a:pt x="116" y="1612"/>
                    <a:pt x="116" y="1612"/>
                    <a:pt x="168" y="1664"/>
                  </a:cubicBezTo>
                  <a:cubicBezTo>
                    <a:pt x="220" y="1664"/>
                    <a:pt x="271" y="1664"/>
                    <a:pt x="323" y="1728"/>
                  </a:cubicBezTo>
                  <a:lnTo>
                    <a:pt x="645" y="1728"/>
                  </a:lnTo>
                  <a:lnTo>
                    <a:pt x="645" y="1664"/>
                  </a:lnTo>
                  <a:lnTo>
                    <a:pt x="542" y="1664"/>
                  </a:lnTo>
                  <a:cubicBezTo>
                    <a:pt x="542" y="1612"/>
                    <a:pt x="439" y="1612"/>
                    <a:pt x="374" y="1561"/>
                  </a:cubicBezTo>
                  <a:cubicBezTo>
                    <a:pt x="323" y="1561"/>
                    <a:pt x="271" y="1561"/>
                    <a:pt x="220" y="1509"/>
                  </a:cubicBezTo>
                  <a:lnTo>
                    <a:pt x="116" y="1509"/>
                  </a:lnTo>
                  <a:lnTo>
                    <a:pt x="116" y="1406"/>
                  </a:lnTo>
                  <a:cubicBezTo>
                    <a:pt x="168" y="1084"/>
                    <a:pt x="220" y="761"/>
                    <a:pt x="271" y="491"/>
                  </a:cubicBezTo>
                  <a:lnTo>
                    <a:pt x="271" y="117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7543303" y="2114754"/>
              <a:ext cx="23271" cy="47100"/>
            </a:xfrm>
            <a:custGeom>
              <a:avLst/>
              <a:gdLst/>
              <a:ahLst/>
              <a:cxnLst/>
              <a:rect l="l" t="t" r="r" b="b"/>
              <a:pathLst>
                <a:path w="375" h="759" extrusionOk="0">
                  <a:moveTo>
                    <a:pt x="197" y="1"/>
                  </a:moveTo>
                  <a:cubicBezTo>
                    <a:pt x="184" y="1"/>
                    <a:pt x="170" y="4"/>
                    <a:pt x="155" y="11"/>
                  </a:cubicBezTo>
                  <a:cubicBezTo>
                    <a:pt x="52" y="11"/>
                    <a:pt x="0" y="165"/>
                    <a:pt x="0" y="385"/>
                  </a:cubicBezTo>
                  <a:cubicBezTo>
                    <a:pt x="0" y="604"/>
                    <a:pt x="103" y="759"/>
                    <a:pt x="206" y="759"/>
                  </a:cubicBezTo>
                  <a:cubicBezTo>
                    <a:pt x="323" y="759"/>
                    <a:pt x="374" y="552"/>
                    <a:pt x="374" y="333"/>
                  </a:cubicBezTo>
                  <a:cubicBezTo>
                    <a:pt x="329" y="143"/>
                    <a:pt x="284" y="1"/>
                    <a:pt x="197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7426453" y="2144976"/>
              <a:ext cx="23271" cy="44059"/>
            </a:xfrm>
            <a:custGeom>
              <a:avLst/>
              <a:gdLst/>
              <a:ahLst/>
              <a:cxnLst/>
              <a:rect l="l" t="t" r="r" b="b"/>
              <a:pathLst>
                <a:path w="375" h="710" extrusionOk="0">
                  <a:moveTo>
                    <a:pt x="155" y="1"/>
                  </a:moveTo>
                  <a:cubicBezTo>
                    <a:pt x="52" y="1"/>
                    <a:pt x="1" y="168"/>
                    <a:pt x="1" y="388"/>
                  </a:cubicBezTo>
                  <a:cubicBezTo>
                    <a:pt x="52" y="542"/>
                    <a:pt x="104" y="710"/>
                    <a:pt x="220" y="710"/>
                  </a:cubicBezTo>
                  <a:cubicBezTo>
                    <a:pt x="323" y="710"/>
                    <a:pt x="374" y="542"/>
                    <a:pt x="323" y="323"/>
                  </a:cubicBezTo>
                  <a:cubicBezTo>
                    <a:pt x="323" y="168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6199800" y="1744902"/>
              <a:ext cx="2356539" cy="2455454"/>
            </a:xfrm>
            <a:custGeom>
              <a:avLst/>
              <a:gdLst/>
              <a:ahLst/>
              <a:cxnLst/>
              <a:rect l="l" t="t" r="r" b="b"/>
              <a:pathLst>
                <a:path w="37975" h="39569" extrusionOk="0">
                  <a:moveTo>
                    <a:pt x="22346" y="117"/>
                  </a:moveTo>
                  <a:cubicBezTo>
                    <a:pt x="22824" y="117"/>
                    <a:pt x="23262" y="271"/>
                    <a:pt x="23636" y="542"/>
                  </a:cubicBezTo>
                  <a:cubicBezTo>
                    <a:pt x="23958" y="864"/>
                    <a:pt x="24281" y="1238"/>
                    <a:pt x="24551" y="1728"/>
                  </a:cubicBezTo>
                  <a:cubicBezTo>
                    <a:pt x="24925" y="2257"/>
                    <a:pt x="25145" y="3018"/>
                    <a:pt x="25299" y="3663"/>
                  </a:cubicBezTo>
                  <a:cubicBezTo>
                    <a:pt x="25351" y="3933"/>
                    <a:pt x="25402" y="4140"/>
                    <a:pt x="25402" y="4359"/>
                  </a:cubicBezTo>
                  <a:lnTo>
                    <a:pt x="25351" y="4359"/>
                  </a:lnTo>
                  <a:cubicBezTo>
                    <a:pt x="25196" y="4359"/>
                    <a:pt x="25080" y="4410"/>
                    <a:pt x="24925" y="4462"/>
                  </a:cubicBezTo>
                  <a:cubicBezTo>
                    <a:pt x="24822" y="3869"/>
                    <a:pt x="24603" y="2799"/>
                    <a:pt x="24177" y="1935"/>
                  </a:cubicBezTo>
                  <a:cubicBezTo>
                    <a:pt x="23855" y="1290"/>
                    <a:pt x="23365" y="916"/>
                    <a:pt x="22991" y="710"/>
                  </a:cubicBezTo>
                  <a:cubicBezTo>
                    <a:pt x="22566" y="490"/>
                    <a:pt x="22243" y="439"/>
                    <a:pt x="22243" y="439"/>
                  </a:cubicBezTo>
                  <a:cubicBezTo>
                    <a:pt x="22243" y="439"/>
                    <a:pt x="21534" y="490"/>
                    <a:pt x="20193" y="1354"/>
                  </a:cubicBezTo>
                  <a:cubicBezTo>
                    <a:pt x="20193" y="1290"/>
                    <a:pt x="20245" y="1135"/>
                    <a:pt x="20412" y="916"/>
                  </a:cubicBezTo>
                  <a:cubicBezTo>
                    <a:pt x="20631" y="645"/>
                    <a:pt x="21005" y="387"/>
                    <a:pt x="21650" y="220"/>
                  </a:cubicBezTo>
                  <a:cubicBezTo>
                    <a:pt x="21921" y="168"/>
                    <a:pt x="22127" y="117"/>
                    <a:pt x="22346" y="117"/>
                  </a:cubicBezTo>
                  <a:close/>
                  <a:moveTo>
                    <a:pt x="23687" y="439"/>
                  </a:moveTo>
                  <a:cubicBezTo>
                    <a:pt x="23958" y="490"/>
                    <a:pt x="24229" y="542"/>
                    <a:pt x="24384" y="645"/>
                  </a:cubicBezTo>
                  <a:cubicBezTo>
                    <a:pt x="24706" y="864"/>
                    <a:pt x="24874" y="1084"/>
                    <a:pt x="25029" y="1354"/>
                  </a:cubicBezTo>
                  <a:cubicBezTo>
                    <a:pt x="25029" y="1406"/>
                    <a:pt x="25080" y="1406"/>
                    <a:pt x="25080" y="1406"/>
                  </a:cubicBezTo>
                  <a:cubicBezTo>
                    <a:pt x="25196" y="1406"/>
                    <a:pt x="25467" y="1458"/>
                    <a:pt x="25789" y="1677"/>
                  </a:cubicBezTo>
                  <a:cubicBezTo>
                    <a:pt x="26047" y="1883"/>
                    <a:pt x="26318" y="2322"/>
                    <a:pt x="26318" y="3121"/>
                  </a:cubicBezTo>
                  <a:lnTo>
                    <a:pt x="26318" y="3173"/>
                  </a:lnTo>
                  <a:cubicBezTo>
                    <a:pt x="26318" y="3663"/>
                    <a:pt x="26266" y="4088"/>
                    <a:pt x="26215" y="4462"/>
                  </a:cubicBezTo>
                  <a:cubicBezTo>
                    <a:pt x="26112" y="4410"/>
                    <a:pt x="25944" y="4359"/>
                    <a:pt x="25789" y="4359"/>
                  </a:cubicBezTo>
                  <a:lnTo>
                    <a:pt x="25570" y="4359"/>
                  </a:lnTo>
                  <a:cubicBezTo>
                    <a:pt x="25519" y="4140"/>
                    <a:pt x="25467" y="3933"/>
                    <a:pt x="25402" y="3611"/>
                  </a:cubicBezTo>
                  <a:cubicBezTo>
                    <a:pt x="25248" y="3018"/>
                    <a:pt x="25029" y="2205"/>
                    <a:pt x="24655" y="1612"/>
                  </a:cubicBezTo>
                  <a:cubicBezTo>
                    <a:pt x="24384" y="1135"/>
                    <a:pt x="24061" y="761"/>
                    <a:pt x="23687" y="490"/>
                  </a:cubicBezTo>
                  <a:lnTo>
                    <a:pt x="23687" y="439"/>
                  </a:lnTo>
                  <a:close/>
                  <a:moveTo>
                    <a:pt x="22243" y="542"/>
                  </a:moveTo>
                  <a:cubicBezTo>
                    <a:pt x="22295" y="542"/>
                    <a:pt x="22617" y="645"/>
                    <a:pt x="22991" y="864"/>
                  </a:cubicBezTo>
                  <a:cubicBezTo>
                    <a:pt x="23365" y="1084"/>
                    <a:pt x="23791" y="1406"/>
                    <a:pt x="24061" y="1999"/>
                  </a:cubicBezTo>
                  <a:cubicBezTo>
                    <a:pt x="24384" y="2644"/>
                    <a:pt x="24603" y="3392"/>
                    <a:pt x="24706" y="3933"/>
                  </a:cubicBezTo>
                  <a:cubicBezTo>
                    <a:pt x="24758" y="4140"/>
                    <a:pt x="24758" y="4359"/>
                    <a:pt x="24822" y="4462"/>
                  </a:cubicBezTo>
                  <a:cubicBezTo>
                    <a:pt x="24551" y="4578"/>
                    <a:pt x="24332" y="4733"/>
                    <a:pt x="24177" y="4952"/>
                  </a:cubicBezTo>
                  <a:cubicBezTo>
                    <a:pt x="24010" y="5223"/>
                    <a:pt x="23907" y="5597"/>
                    <a:pt x="23907" y="6022"/>
                  </a:cubicBezTo>
                  <a:cubicBezTo>
                    <a:pt x="23739" y="5803"/>
                    <a:pt x="23636" y="5648"/>
                    <a:pt x="23584" y="5429"/>
                  </a:cubicBezTo>
                  <a:lnTo>
                    <a:pt x="23584" y="5107"/>
                  </a:lnTo>
                  <a:cubicBezTo>
                    <a:pt x="23584" y="4952"/>
                    <a:pt x="23636" y="4784"/>
                    <a:pt x="23687" y="4681"/>
                  </a:cubicBezTo>
                  <a:cubicBezTo>
                    <a:pt x="23739" y="4578"/>
                    <a:pt x="23791" y="4410"/>
                    <a:pt x="23791" y="4307"/>
                  </a:cubicBezTo>
                  <a:cubicBezTo>
                    <a:pt x="23791" y="4256"/>
                    <a:pt x="23791" y="4140"/>
                    <a:pt x="23739" y="4088"/>
                  </a:cubicBezTo>
                  <a:cubicBezTo>
                    <a:pt x="23636" y="3933"/>
                    <a:pt x="23468" y="3663"/>
                    <a:pt x="23146" y="3392"/>
                  </a:cubicBezTo>
                  <a:cubicBezTo>
                    <a:pt x="23094" y="3340"/>
                    <a:pt x="23043" y="3289"/>
                    <a:pt x="22940" y="3224"/>
                  </a:cubicBezTo>
                  <a:cubicBezTo>
                    <a:pt x="23043" y="3173"/>
                    <a:pt x="23094" y="3121"/>
                    <a:pt x="23146" y="3069"/>
                  </a:cubicBezTo>
                  <a:cubicBezTo>
                    <a:pt x="23210" y="3018"/>
                    <a:pt x="23210" y="2966"/>
                    <a:pt x="23146" y="2966"/>
                  </a:cubicBezTo>
                  <a:cubicBezTo>
                    <a:pt x="23146" y="2934"/>
                    <a:pt x="23133" y="2918"/>
                    <a:pt x="23120" y="2918"/>
                  </a:cubicBezTo>
                  <a:cubicBezTo>
                    <a:pt x="23107" y="2918"/>
                    <a:pt x="23094" y="2934"/>
                    <a:pt x="23094" y="2966"/>
                  </a:cubicBezTo>
                  <a:lnTo>
                    <a:pt x="23043" y="2966"/>
                  </a:lnTo>
                  <a:cubicBezTo>
                    <a:pt x="22669" y="3392"/>
                    <a:pt x="22024" y="3817"/>
                    <a:pt x="21276" y="4140"/>
                  </a:cubicBezTo>
                  <a:cubicBezTo>
                    <a:pt x="20515" y="4410"/>
                    <a:pt x="19716" y="4630"/>
                    <a:pt x="18955" y="4630"/>
                  </a:cubicBezTo>
                  <a:cubicBezTo>
                    <a:pt x="18697" y="4630"/>
                    <a:pt x="18375" y="4578"/>
                    <a:pt x="18156" y="4514"/>
                  </a:cubicBezTo>
                  <a:cubicBezTo>
                    <a:pt x="17730" y="4359"/>
                    <a:pt x="17511" y="4088"/>
                    <a:pt x="17343" y="3766"/>
                  </a:cubicBezTo>
                  <a:cubicBezTo>
                    <a:pt x="17189" y="3443"/>
                    <a:pt x="17189" y="3069"/>
                    <a:pt x="17189" y="2747"/>
                  </a:cubicBezTo>
                  <a:lnTo>
                    <a:pt x="17189" y="2257"/>
                  </a:lnTo>
                  <a:cubicBezTo>
                    <a:pt x="17292" y="2425"/>
                    <a:pt x="17459" y="2528"/>
                    <a:pt x="17563" y="2579"/>
                  </a:cubicBezTo>
                  <a:cubicBezTo>
                    <a:pt x="17730" y="2695"/>
                    <a:pt x="17885" y="2747"/>
                    <a:pt x="17885" y="2747"/>
                  </a:cubicBezTo>
                  <a:cubicBezTo>
                    <a:pt x="17885" y="2747"/>
                    <a:pt x="17937" y="2747"/>
                    <a:pt x="17937" y="2695"/>
                  </a:cubicBezTo>
                  <a:lnTo>
                    <a:pt x="17937" y="2644"/>
                  </a:lnTo>
                  <a:cubicBezTo>
                    <a:pt x="17885" y="2476"/>
                    <a:pt x="17833" y="2257"/>
                    <a:pt x="17833" y="2102"/>
                  </a:cubicBezTo>
                  <a:cubicBezTo>
                    <a:pt x="17833" y="1883"/>
                    <a:pt x="17885" y="1677"/>
                    <a:pt x="17885" y="1561"/>
                  </a:cubicBezTo>
                  <a:lnTo>
                    <a:pt x="17885" y="1509"/>
                  </a:lnTo>
                  <a:cubicBezTo>
                    <a:pt x="18053" y="1780"/>
                    <a:pt x="18310" y="1999"/>
                    <a:pt x="18530" y="2154"/>
                  </a:cubicBezTo>
                  <a:cubicBezTo>
                    <a:pt x="18800" y="2322"/>
                    <a:pt x="19071" y="2425"/>
                    <a:pt x="19071" y="2425"/>
                  </a:cubicBezTo>
                  <a:lnTo>
                    <a:pt x="19123" y="2425"/>
                  </a:lnTo>
                  <a:cubicBezTo>
                    <a:pt x="19174" y="2373"/>
                    <a:pt x="19174" y="2373"/>
                    <a:pt x="19123" y="2322"/>
                  </a:cubicBezTo>
                  <a:cubicBezTo>
                    <a:pt x="18955" y="2102"/>
                    <a:pt x="18955" y="1780"/>
                    <a:pt x="18955" y="1509"/>
                  </a:cubicBezTo>
                  <a:lnTo>
                    <a:pt x="18955" y="1290"/>
                  </a:lnTo>
                  <a:cubicBezTo>
                    <a:pt x="19123" y="1561"/>
                    <a:pt x="19394" y="1677"/>
                    <a:pt x="19664" y="1780"/>
                  </a:cubicBezTo>
                  <a:cubicBezTo>
                    <a:pt x="19987" y="1935"/>
                    <a:pt x="20309" y="1935"/>
                    <a:pt x="20309" y="1935"/>
                  </a:cubicBezTo>
                  <a:cubicBezTo>
                    <a:pt x="20309" y="1956"/>
                    <a:pt x="20315" y="1963"/>
                    <a:pt x="20322" y="1963"/>
                  </a:cubicBezTo>
                  <a:cubicBezTo>
                    <a:pt x="20338" y="1963"/>
                    <a:pt x="20361" y="1935"/>
                    <a:pt x="20361" y="1935"/>
                  </a:cubicBezTo>
                  <a:lnTo>
                    <a:pt x="20361" y="1883"/>
                  </a:lnTo>
                  <a:cubicBezTo>
                    <a:pt x="20361" y="1883"/>
                    <a:pt x="20361" y="1832"/>
                    <a:pt x="20309" y="1832"/>
                  </a:cubicBezTo>
                  <a:lnTo>
                    <a:pt x="20245" y="1832"/>
                  </a:lnTo>
                  <a:cubicBezTo>
                    <a:pt x="20193" y="1832"/>
                    <a:pt x="20038" y="1780"/>
                    <a:pt x="19871" y="1728"/>
                  </a:cubicBezTo>
                  <a:cubicBezTo>
                    <a:pt x="19922" y="1677"/>
                    <a:pt x="20038" y="1612"/>
                    <a:pt x="20141" y="1509"/>
                  </a:cubicBezTo>
                  <a:lnTo>
                    <a:pt x="20193" y="1509"/>
                  </a:lnTo>
                  <a:cubicBezTo>
                    <a:pt x="20838" y="1084"/>
                    <a:pt x="21328" y="864"/>
                    <a:pt x="21702" y="710"/>
                  </a:cubicBezTo>
                  <a:cubicBezTo>
                    <a:pt x="21856" y="645"/>
                    <a:pt x="22024" y="594"/>
                    <a:pt x="22243" y="542"/>
                  </a:cubicBezTo>
                  <a:close/>
                  <a:moveTo>
                    <a:pt x="25789" y="4514"/>
                  </a:moveTo>
                  <a:cubicBezTo>
                    <a:pt x="26112" y="4514"/>
                    <a:pt x="26434" y="4681"/>
                    <a:pt x="26640" y="5004"/>
                  </a:cubicBezTo>
                  <a:cubicBezTo>
                    <a:pt x="26860" y="5274"/>
                    <a:pt x="27014" y="5700"/>
                    <a:pt x="27079" y="6190"/>
                  </a:cubicBezTo>
                  <a:lnTo>
                    <a:pt x="27079" y="6396"/>
                  </a:lnTo>
                  <a:cubicBezTo>
                    <a:pt x="27079" y="6835"/>
                    <a:pt x="26963" y="7260"/>
                    <a:pt x="26756" y="7531"/>
                  </a:cubicBezTo>
                  <a:cubicBezTo>
                    <a:pt x="26589" y="7853"/>
                    <a:pt x="26318" y="8008"/>
                    <a:pt x="26047" y="8060"/>
                  </a:cubicBezTo>
                  <a:lnTo>
                    <a:pt x="25944" y="8060"/>
                  </a:lnTo>
                  <a:cubicBezTo>
                    <a:pt x="25673" y="8060"/>
                    <a:pt x="25351" y="7853"/>
                    <a:pt x="25145" y="7583"/>
                  </a:cubicBezTo>
                  <a:cubicBezTo>
                    <a:pt x="24925" y="7260"/>
                    <a:pt x="24758" y="6835"/>
                    <a:pt x="24706" y="6345"/>
                  </a:cubicBezTo>
                  <a:lnTo>
                    <a:pt x="24706" y="6125"/>
                  </a:lnTo>
                  <a:cubicBezTo>
                    <a:pt x="24706" y="5700"/>
                    <a:pt x="24822" y="5326"/>
                    <a:pt x="25029" y="5004"/>
                  </a:cubicBezTo>
                  <a:cubicBezTo>
                    <a:pt x="25196" y="4733"/>
                    <a:pt x="25467" y="4514"/>
                    <a:pt x="25725" y="4514"/>
                  </a:cubicBezTo>
                  <a:close/>
                  <a:moveTo>
                    <a:pt x="25351" y="4462"/>
                  </a:moveTo>
                  <a:cubicBezTo>
                    <a:pt x="25196" y="4578"/>
                    <a:pt x="25029" y="4733"/>
                    <a:pt x="24874" y="4952"/>
                  </a:cubicBezTo>
                  <a:cubicBezTo>
                    <a:pt x="24706" y="5274"/>
                    <a:pt x="24551" y="5700"/>
                    <a:pt x="24551" y="6125"/>
                  </a:cubicBezTo>
                  <a:cubicBezTo>
                    <a:pt x="24551" y="6241"/>
                    <a:pt x="24603" y="6293"/>
                    <a:pt x="24603" y="6396"/>
                  </a:cubicBezTo>
                  <a:cubicBezTo>
                    <a:pt x="24603" y="6886"/>
                    <a:pt x="24822" y="7312"/>
                    <a:pt x="25029" y="7634"/>
                  </a:cubicBezTo>
                  <a:cubicBezTo>
                    <a:pt x="25248" y="7956"/>
                    <a:pt x="25570" y="8124"/>
                    <a:pt x="25892" y="8176"/>
                  </a:cubicBezTo>
                  <a:cubicBezTo>
                    <a:pt x="25841" y="8176"/>
                    <a:pt x="25725" y="8227"/>
                    <a:pt x="25622" y="8227"/>
                  </a:cubicBezTo>
                  <a:lnTo>
                    <a:pt x="25467" y="8227"/>
                  </a:lnTo>
                  <a:cubicBezTo>
                    <a:pt x="25145" y="8227"/>
                    <a:pt x="24758" y="8060"/>
                    <a:pt x="24500" y="7737"/>
                  </a:cubicBezTo>
                  <a:cubicBezTo>
                    <a:pt x="24229" y="7415"/>
                    <a:pt x="24061" y="6938"/>
                    <a:pt x="24010" y="6448"/>
                  </a:cubicBezTo>
                  <a:lnTo>
                    <a:pt x="24010" y="6125"/>
                  </a:lnTo>
                  <a:cubicBezTo>
                    <a:pt x="24010" y="5700"/>
                    <a:pt x="24113" y="5326"/>
                    <a:pt x="24281" y="5055"/>
                  </a:cubicBezTo>
                  <a:cubicBezTo>
                    <a:pt x="24500" y="4733"/>
                    <a:pt x="24822" y="4578"/>
                    <a:pt x="25351" y="4462"/>
                  </a:cubicBezTo>
                  <a:close/>
                  <a:moveTo>
                    <a:pt x="19174" y="5751"/>
                  </a:moveTo>
                  <a:lnTo>
                    <a:pt x="19174" y="5868"/>
                  </a:lnTo>
                  <a:cubicBezTo>
                    <a:pt x="19226" y="6448"/>
                    <a:pt x="19278" y="7041"/>
                    <a:pt x="19342" y="7531"/>
                  </a:cubicBezTo>
                  <a:cubicBezTo>
                    <a:pt x="19394" y="8060"/>
                    <a:pt x="19497" y="8498"/>
                    <a:pt x="19600" y="8924"/>
                  </a:cubicBezTo>
                  <a:lnTo>
                    <a:pt x="19548" y="8924"/>
                  </a:lnTo>
                  <a:cubicBezTo>
                    <a:pt x="19497" y="8872"/>
                    <a:pt x="19394" y="8769"/>
                    <a:pt x="19342" y="8653"/>
                  </a:cubicBezTo>
                  <a:cubicBezTo>
                    <a:pt x="19123" y="8382"/>
                    <a:pt x="18955" y="8008"/>
                    <a:pt x="18852" y="7583"/>
                  </a:cubicBezTo>
                  <a:cubicBezTo>
                    <a:pt x="18800" y="7312"/>
                    <a:pt x="18749" y="7041"/>
                    <a:pt x="18749" y="6835"/>
                  </a:cubicBezTo>
                  <a:cubicBezTo>
                    <a:pt x="18749" y="6564"/>
                    <a:pt x="18800" y="6293"/>
                    <a:pt x="18904" y="6074"/>
                  </a:cubicBezTo>
                  <a:cubicBezTo>
                    <a:pt x="18955" y="5919"/>
                    <a:pt x="19071" y="5803"/>
                    <a:pt x="19174" y="5751"/>
                  </a:cubicBezTo>
                  <a:close/>
                  <a:moveTo>
                    <a:pt x="19819" y="9620"/>
                  </a:moveTo>
                  <a:cubicBezTo>
                    <a:pt x="20090" y="10058"/>
                    <a:pt x="20412" y="10432"/>
                    <a:pt x="21005" y="10639"/>
                  </a:cubicBezTo>
                  <a:lnTo>
                    <a:pt x="20954" y="10703"/>
                  </a:lnTo>
                  <a:cubicBezTo>
                    <a:pt x="20889" y="10703"/>
                    <a:pt x="20838" y="10639"/>
                    <a:pt x="20735" y="10639"/>
                  </a:cubicBezTo>
                  <a:cubicBezTo>
                    <a:pt x="20567" y="10535"/>
                    <a:pt x="20361" y="10484"/>
                    <a:pt x="20141" y="10381"/>
                  </a:cubicBezTo>
                  <a:cubicBezTo>
                    <a:pt x="20090" y="10316"/>
                    <a:pt x="19987" y="10265"/>
                    <a:pt x="19922" y="10265"/>
                  </a:cubicBezTo>
                  <a:cubicBezTo>
                    <a:pt x="19871" y="10213"/>
                    <a:pt x="19819" y="10161"/>
                    <a:pt x="19819" y="10161"/>
                  </a:cubicBezTo>
                  <a:lnTo>
                    <a:pt x="19819" y="9994"/>
                  </a:lnTo>
                  <a:lnTo>
                    <a:pt x="19819" y="9620"/>
                  </a:lnTo>
                  <a:close/>
                  <a:moveTo>
                    <a:pt x="22824" y="3340"/>
                  </a:moveTo>
                  <a:cubicBezTo>
                    <a:pt x="22940" y="3392"/>
                    <a:pt x="22991" y="3443"/>
                    <a:pt x="23094" y="3495"/>
                  </a:cubicBezTo>
                  <a:cubicBezTo>
                    <a:pt x="23365" y="3714"/>
                    <a:pt x="23533" y="3985"/>
                    <a:pt x="23636" y="4140"/>
                  </a:cubicBezTo>
                  <a:cubicBezTo>
                    <a:pt x="23687" y="4191"/>
                    <a:pt x="23687" y="4256"/>
                    <a:pt x="23687" y="4307"/>
                  </a:cubicBezTo>
                  <a:cubicBezTo>
                    <a:pt x="23687" y="4359"/>
                    <a:pt x="23636" y="4462"/>
                    <a:pt x="23584" y="4630"/>
                  </a:cubicBezTo>
                  <a:cubicBezTo>
                    <a:pt x="23468" y="4733"/>
                    <a:pt x="23417" y="4900"/>
                    <a:pt x="23417" y="5107"/>
                  </a:cubicBezTo>
                  <a:cubicBezTo>
                    <a:pt x="23417" y="5223"/>
                    <a:pt x="23417" y="5326"/>
                    <a:pt x="23468" y="5481"/>
                  </a:cubicBezTo>
                  <a:cubicBezTo>
                    <a:pt x="23533" y="5751"/>
                    <a:pt x="23687" y="6022"/>
                    <a:pt x="23907" y="6241"/>
                  </a:cubicBezTo>
                  <a:lnTo>
                    <a:pt x="23907" y="6512"/>
                  </a:lnTo>
                  <a:cubicBezTo>
                    <a:pt x="23958" y="6989"/>
                    <a:pt x="24113" y="7479"/>
                    <a:pt x="24435" y="7802"/>
                  </a:cubicBezTo>
                  <a:cubicBezTo>
                    <a:pt x="24551" y="7956"/>
                    <a:pt x="24706" y="8060"/>
                    <a:pt x="24822" y="8176"/>
                  </a:cubicBezTo>
                  <a:cubicBezTo>
                    <a:pt x="24758" y="8924"/>
                    <a:pt x="24384" y="9568"/>
                    <a:pt x="23855" y="9994"/>
                  </a:cubicBezTo>
                  <a:cubicBezTo>
                    <a:pt x="23314" y="10432"/>
                    <a:pt x="22669" y="10703"/>
                    <a:pt x="22024" y="10703"/>
                  </a:cubicBezTo>
                  <a:cubicBezTo>
                    <a:pt x="21921" y="10587"/>
                    <a:pt x="21753" y="10535"/>
                    <a:pt x="21599" y="10484"/>
                  </a:cubicBezTo>
                  <a:lnTo>
                    <a:pt x="21483" y="10484"/>
                  </a:lnTo>
                  <a:cubicBezTo>
                    <a:pt x="21328" y="10484"/>
                    <a:pt x="21212" y="10535"/>
                    <a:pt x="21109" y="10535"/>
                  </a:cubicBezTo>
                  <a:cubicBezTo>
                    <a:pt x="20515" y="10316"/>
                    <a:pt x="20141" y="9994"/>
                    <a:pt x="19922" y="9517"/>
                  </a:cubicBezTo>
                  <a:cubicBezTo>
                    <a:pt x="19871" y="9465"/>
                    <a:pt x="19871" y="9414"/>
                    <a:pt x="19871" y="9297"/>
                  </a:cubicBezTo>
                  <a:cubicBezTo>
                    <a:pt x="19819" y="9246"/>
                    <a:pt x="19819" y="9194"/>
                    <a:pt x="19768" y="9143"/>
                  </a:cubicBezTo>
                  <a:lnTo>
                    <a:pt x="19768" y="9091"/>
                  </a:lnTo>
                  <a:cubicBezTo>
                    <a:pt x="19600" y="8653"/>
                    <a:pt x="19548" y="8124"/>
                    <a:pt x="19497" y="7531"/>
                  </a:cubicBezTo>
                  <a:cubicBezTo>
                    <a:pt x="19445" y="7041"/>
                    <a:pt x="19394" y="6512"/>
                    <a:pt x="19342" y="5971"/>
                  </a:cubicBezTo>
                  <a:lnTo>
                    <a:pt x="19394" y="5919"/>
                  </a:lnTo>
                  <a:lnTo>
                    <a:pt x="19445" y="5919"/>
                  </a:lnTo>
                  <a:cubicBezTo>
                    <a:pt x="19497" y="5919"/>
                    <a:pt x="19548" y="5919"/>
                    <a:pt x="19600" y="5971"/>
                  </a:cubicBezTo>
                  <a:cubicBezTo>
                    <a:pt x="19664" y="5971"/>
                    <a:pt x="19768" y="6022"/>
                    <a:pt x="19819" y="6022"/>
                  </a:cubicBezTo>
                  <a:cubicBezTo>
                    <a:pt x="19871" y="6074"/>
                    <a:pt x="19922" y="6074"/>
                    <a:pt x="19922" y="6125"/>
                  </a:cubicBezTo>
                  <a:cubicBezTo>
                    <a:pt x="19987" y="6190"/>
                    <a:pt x="20038" y="6190"/>
                    <a:pt x="20038" y="6190"/>
                  </a:cubicBezTo>
                  <a:lnTo>
                    <a:pt x="20090" y="6241"/>
                  </a:lnTo>
                  <a:cubicBezTo>
                    <a:pt x="20116" y="6267"/>
                    <a:pt x="20141" y="6280"/>
                    <a:pt x="20167" y="6280"/>
                  </a:cubicBezTo>
                  <a:cubicBezTo>
                    <a:pt x="20193" y="6280"/>
                    <a:pt x="20219" y="6267"/>
                    <a:pt x="20245" y="6241"/>
                  </a:cubicBezTo>
                  <a:cubicBezTo>
                    <a:pt x="20309" y="6190"/>
                    <a:pt x="20309" y="6125"/>
                    <a:pt x="20245" y="6074"/>
                  </a:cubicBezTo>
                  <a:cubicBezTo>
                    <a:pt x="20245" y="6074"/>
                    <a:pt x="20141" y="5971"/>
                    <a:pt x="19987" y="5868"/>
                  </a:cubicBezTo>
                  <a:cubicBezTo>
                    <a:pt x="19871" y="5803"/>
                    <a:pt x="19819" y="5803"/>
                    <a:pt x="19716" y="5751"/>
                  </a:cubicBezTo>
                  <a:cubicBezTo>
                    <a:pt x="19600" y="5700"/>
                    <a:pt x="19548" y="5700"/>
                    <a:pt x="19445" y="5700"/>
                  </a:cubicBezTo>
                  <a:lnTo>
                    <a:pt x="19278" y="5700"/>
                  </a:lnTo>
                  <a:cubicBezTo>
                    <a:pt x="19278" y="5429"/>
                    <a:pt x="19226" y="5158"/>
                    <a:pt x="19226" y="4900"/>
                  </a:cubicBezTo>
                  <a:lnTo>
                    <a:pt x="19226" y="4784"/>
                  </a:lnTo>
                  <a:cubicBezTo>
                    <a:pt x="19871" y="4733"/>
                    <a:pt x="20631" y="4514"/>
                    <a:pt x="21328" y="4256"/>
                  </a:cubicBezTo>
                  <a:cubicBezTo>
                    <a:pt x="21921" y="3985"/>
                    <a:pt x="22450" y="3663"/>
                    <a:pt x="22824" y="3340"/>
                  </a:cubicBezTo>
                  <a:close/>
                  <a:moveTo>
                    <a:pt x="24977" y="8227"/>
                  </a:moveTo>
                  <a:cubicBezTo>
                    <a:pt x="25029" y="8279"/>
                    <a:pt x="25145" y="8330"/>
                    <a:pt x="25196" y="8330"/>
                  </a:cubicBezTo>
                  <a:cubicBezTo>
                    <a:pt x="25248" y="8446"/>
                    <a:pt x="25299" y="8550"/>
                    <a:pt x="25351" y="8601"/>
                  </a:cubicBezTo>
                  <a:cubicBezTo>
                    <a:pt x="25467" y="8820"/>
                    <a:pt x="25622" y="8975"/>
                    <a:pt x="25725" y="9143"/>
                  </a:cubicBezTo>
                  <a:cubicBezTo>
                    <a:pt x="25841" y="9297"/>
                    <a:pt x="25944" y="9414"/>
                    <a:pt x="26047" y="9465"/>
                  </a:cubicBezTo>
                  <a:lnTo>
                    <a:pt x="26163" y="9465"/>
                  </a:lnTo>
                  <a:cubicBezTo>
                    <a:pt x="26215" y="9736"/>
                    <a:pt x="26215" y="9942"/>
                    <a:pt x="26163" y="10161"/>
                  </a:cubicBezTo>
                  <a:cubicBezTo>
                    <a:pt x="26112" y="10213"/>
                    <a:pt x="26112" y="10265"/>
                    <a:pt x="26112" y="10316"/>
                  </a:cubicBezTo>
                  <a:cubicBezTo>
                    <a:pt x="25996" y="10432"/>
                    <a:pt x="25892" y="10535"/>
                    <a:pt x="25789" y="10639"/>
                  </a:cubicBezTo>
                  <a:cubicBezTo>
                    <a:pt x="25673" y="10858"/>
                    <a:pt x="25519" y="11025"/>
                    <a:pt x="25351" y="11129"/>
                  </a:cubicBezTo>
                  <a:cubicBezTo>
                    <a:pt x="25145" y="11232"/>
                    <a:pt x="24977" y="11283"/>
                    <a:pt x="24822" y="11283"/>
                  </a:cubicBezTo>
                  <a:lnTo>
                    <a:pt x="24758" y="11283"/>
                  </a:lnTo>
                  <a:cubicBezTo>
                    <a:pt x="24551" y="11283"/>
                    <a:pt x="24384" y="11180"/>
                    <a:pt x="24332" y="11077"/>
                  </a:cubicBezTo>
                  <a:cubicBezTo>
                    <a:pt x="24281" y="11025"/>
                    <a:pt x="24229" y="10909"/>
                    <a:pt x="24229" y="10806"/>
                  </a:cubicBezTo>
                  <a:cubicBezTo>
                    <a:pt x="24229" y="10755"/>
                    <a:pt x="24229" y="10755"/>
                    <a:pt x="24281" y="10703"/>
                  </a:cubicBezTo>
                  <a:cubicBezTo>
                    <a:pt x="24281" y="10639"/>
                    <a:pt x="24281" y="10587"/>
                    <a:pt x="24332" y="10535"/>
                  </a:cubicBezTo>
                  <a:lnTo>
                    <a:pt x="24435" y="10381"/>
                  </a:lnTo>
                  <a:cubicBezTo>
                    <a:pt x="24500" y="10381"/>
                    <a:pt x="24500" y="10316"/>
                    <a:pt x="24435" y="10316"/>
                  </a:cubicBezTo>
                  <a:lnTo>
                    <a:pt x="24177" y="9891"/>
                  </a:lnTo>
                  <a:cubicBezTo>
                    <a:pt x="24603" y="9465"/>
                    <a:pt x="24874" y="8924"/>
                    <a:pt x="24977" y="8227"/>
                  </a:cubicBezTo>
                  <a:close/>
                  <a:moveTo>
                    <a:pt x="19600" y="9027"/>
                  </a:moveTo>
                  <a:cubicBezTo>
                    <a:pt x="19664" y="9143"/>
                    <a:pt x="19716" y="9297"/>
                    <a:pt x="19716" y="9414"/>
                  </a:cubicBezTo>
                  <a:cubicBezTo>
                    <a:pt x="19716" y="9465"/>
                    <a:pt x="19664" y="9736"/>
                    <a:pt x="19664" y="9994"/>
                  </a:cubicBezTo>
                  <a:cubicBezTo>
                    <a:pt x="19664" y="10058"/>
                    <a:pt x="19664" y="10161"/>
                    <a:pt x="19716" y="10213"/>
                  </a:cubicBezTo>
                  <a:cubicBezTo>
                    <a:pt x="19716" y="10265"/>
                    <a:pt x="19768" y="10265"/>
                    <a:pt x="19768" y="10316"/>
                  </a:cubicBezTo>
                  <a:cubicBezTo>
                    <a:pt x="19922" y="10432"/>
                    <a:pt x="20193" y="10535"/>
                    <a:pt x="20412" y="10639"/>
                  </a:cubicBezTo>
                  <a:cubicBezTo>
                    <a:pt x="20631" y="10755"/>
                    <a:pt x="20838" y="10806"/>
                    <a:pt x="20954" y="10858"/>
                  </a:cubicBezTo>
                  <a:cubicBezTo>
                    <a:pt x="21005" y="10858"/>
                    <a:pt x="21005" y="10806"/>
                    <a:pt x="21005" y="10806"/>
                  </a:cubicBezTo>
                  <a:lnTo>
                    <a:pt x="21109" y="10703"/>
                  </a:lnTo>
                  <a:cubicBezTo>
                    <a:pt x="21212" y="10639"/>
                    <a:pt x="21328" y="10587"/>
                    <a:pt x="21483" y="10587"/>
                  </a:cubicBezTo>
                  <a:cubicBezTo>
                    <a:pt x="21483" y="10587"/>
                    <a:pt x="21534" y="10587"/>
                    <a:pt x="21534" y="10639"/>
                  </a:cubicBezTo>
                  <a:cubicBezTo>
                    <a:pt x="21921" y="10639"/>
                    <a:pt x="22076" y="10858"/>
                    <a:pt x="22076" y="11077"/>
                  </a:cubicBezTo>
                  <a:cubicBezTo>
                    <a:pt x="22076" y="11129"/>
                    <a:pt x="22076" y="11129"/>
                    <a:pt x="22024" y="11180"/>
                  </a:cubicBezTo>
                  <a:cubicBezTo>
                    <a:pt x="22024" y="11283"/>
                    <a:pt x="21973" y="11348"/>
                    <a:pt x="21921" y="11399"/>
                  </a:cubicBezTo>
                  <a:cubicBezTo>
                    <a:pt x="21856" y="11399"/>
                    <a:pt x="21753" y="11451"/>
                    <a:pt x="21650" y="11451"/>
                  </a:cubicBezTo>
                  <a:lnTo>
                    <a:pt x="21483" y="11451"/>
                  </a:lnTo>
                  <a:cubicBezTo>
                    <a:pt x="21276" y="11399"/>
                    <a:pt x="21160" y="11283"/>
                    <a:pt x="21109" y="11232"/>
                  </a:cubicBezTo>
                  <a:cubicBezTo>
                    <a:pt x="21057" y="11180"/>
                    <a:pt x="21057" y="11129"/>
                    <a:pt x="21057" y="11129"/>
                  </a:cubicBezTo>
                  <a:lnTo>
                    <a:pt x="21005" y="11077"/>
                  </a:lnTo>
                  <a:lnTo>
                    <a:pt x="21005" y="11025"/>
                  </a:lnTo>
                  <a:cubicBezTo>
                    <a:pt x="21005" y="11025"/>
                    <a:pt x="20889" y="11025"/>
                    <a:pt x="20786" y="10961"/>
                  </a:cubicBezTo>
                  <a:cubicBezTo>
                    <a:pt x="20567" y="10909"/>
                    <a:pt x="20309" y="10806"/>
                    <a:pt x="20090" y="10703"/>
                  </a:cubicBezTo>
                  <a:cubicBezTo>
                    <a:pt x="19922" y="10639"/>
                    <a:pt x="19819" y="10587"/>
                    <a:pt x="19716" y="10535"/>
                  </a:cubicBezTo>
                  <a:cubicBezTo>
                    <a:pt x="19664" y="10484"/>
                    <a:pt x="19548" y="10432"/>
                    <a:pt x="19548" y="10381"/>
                  </a:cubicBezTo>
                  <a:cubicBezTo>
                    <a:pt x="19497" y="10316"/>
                    <a:pt x="19445" y="10161"/>
                    <a:pt x="19497" y="9994"/>
                  </a:cubicBezTo>
                  <a:cubicBezTo>
                    <a:pt x="19497" y="9787"/>
                    <a:pt x="19497" y="9568"/>
                    <a:pt x="19548" y="9349"/>
                  </a:cubicBezTo>
                  <a:lnTo>
                    <a:pt x="19548" y="9143"/>
                  </a:lnTo>
                  <a:lnTo>
                    <a:pt x="19548" y="9091"/>
                  </a:lnTo>
                  <a:lnTo>
                    <a:pt x="19600" y="9027"/>
                  </a:lnTo>
                  <a:close/>
                  <a:moveTo>
                    <a:pt x="25944" y="10703"/>
                  </a:moveTo>
                  <a:cubicBezTo>
                    <a:pt x="25892" y="10806"/>
                    <a:pt x="25841" y="10961"/>
                    <a:pt x="25789" y="11077"/>
                  </a:cubicBezTo>
                  <a:lnTo>
                    <a:pt x="25789" y="11129"/>
                  </a:lnTo>
                  <a:lnTo>
                    <a:pt x="25841" y="11399"/>
                  </a:lnTo>
                  <a:cubicBezTo>
                    <a:pt x="25789" y="11451"/>
                    <a:pt x="25725" y="11451"/>
                    <a:pt x="25725" y="11502"/>
                  </a:cubicBezTo>
                  <a:cubicBezTo>
                    <a:pt x="25402" y="11722"/>
                    <a:pt x="25080" y="11825"/>
                    <a:pt x="24758" y="11825"/>
                  </a:cubicBezTo>
                  <a:cubicBezTo>
                    <a:pt x="24655" y="11825"/>
                    <a:pt x="24551" y="11825"/>
                    <a:pt x="24435" y="11773"/>
                  </a:cubicBezTo>
                  <a:cubicBezTo>
                    <a:pt x="24281" y="11722"/>
                    <a:pt x="24229" y="11670"/>
                    <a:pt x="24177" y="11554"/>
                  </a:cubicBezTo>
                  <a:cubicBezTo>
                    <a:pt x="24113" y="11502"/>
                    <a:pt x="24113" y="11451"/>
                    <a:pt x="24113" y="11399"/>
                  </a:cubicBezTo>
                  <a:cubicBezTo>
                    <a:pt x="24113" y="11348"/>
                    <a:pt x="24177" y="11180"/>
                    <a:pt x="24177" y="11077"/>
                  </a:cubicBezTo>
                  <a:cubicBezTo>
                    <a:pt x="24177" y="11129"/>
                    <a:pt x="24229" y="11129"/>
                    <a:pt x="24229" y="11180"/>
                  </a:cubicBezTo>
                  <a:cubicBezTo>
                    <a:pt x="24332" y="11283"/>
                    <a:pt x="24500" y="11399"/>
                    <a:pt x="24758" y="11451"/>
                  </a:cubicBezTo>
                  <a:lnTo>
                    <a:pt x="24822" y="11451"/>
                  </a:lnTo>
                  <a:cubicBezTo>
                    <a:pt x="25029" y="11451"/>
                    <a:pt x="25248" y="11348"/>
                    <a:pt x="25402" y="11232"/>
                  </a:cubicBezTo>
                  <a:cubicBezTo>
                    <a:pt x="25622" y="11077"/>
                    <a:pt x="25789" y="10858"/>
                    <a:pt x="25944" y="10703"/>
                  </a:cubicBezTo>
                  <a:close/>
                  <a:moveTo>
                    <a:pt x="24061" y="9942"/>
                  </a:moveTo>
                  <a:lnTo>
                    <a:pt x="24281" y="10213"/>
                  </a:lnTo>
                  <a:cubicBezTo>
                    <a:pt x="24281" y="10265"/>
                    <a:pt x="24229" y="10265"/>
                    <a:pt x="24229" y="10316"/>
                  </a:cubicBezTo>
                  <a:cubicBezTo>
                    <a:pt x="24229" y="10432"/>
                    <a:pt x="24177" y="10535"/>
                    <a:pt x="24113" y="10703"/>
                  </a:cubicBezTo>
                  <a:cubicBezTo>
                    <a:pt x="24061" y="10909"/>
                    <a:pt x="24010" y="11232"/>
                    <a:pt x="24010" y="11399"/>
                  </a:cubicBezTo>
                  <a:cubicBezTo>
                    <a:pt x="24010" y="11502"/>
                    <a:pt x="24061" y="11670"/>
                    <a:pt x="24113" y="11825"/>
                  </a:cubicBezTo>
                  <a:lnTo>
                    <a:pt x="24113" y="11928"/>
                  </a:lnTo>
                  <a:lnTo>
                    <a:pt x="23262" y="11606"/>
                  </a:lnTo>
                  <a:lnTo>
                    <a:pt x="23739" y="11876"/>
                  </a:lnTo>
                  <a:lnTo>
                    <a:pt x="23533" y="12250"/>
                  </a:lnTo>
                  <a:lnTo>
                    <a:pt x="23210" y="11554"/>
                  </a:lnTo>
                  <a:lnTo>
                    <a:pt x="23314" y="11129"/>
                  </a:lnTo>
                  <a:lnTo>
                    <a:pt x="23533" y="10381"/>
                  </a:lnTo>
                  <a:cubicBezTo>
                    <a:pt x="23687" y="10316"/>
                    <a:pt x="23791" y="10213"/>
                    <a:pt x="23907" y="10110"/>
                  </a:cubicBezTo>
                  <a:cubicBezTo>
                    <a:pt x="23958" y="10058"/>
                    <a:pt x="24010" y="9994"/>
                    <a:pt x="24061" y="9942"/>
                  </a:cubicBezTo>
                  <a:close/>
                  <a:moveTo>
                    <a:pt x="24177" y="12044"/>
                  </a:moveTo>
                  <a:cubicBezTo>
                    <a:pt x="24229" y="12250"/>
                    <a:pt x="24332" y="12470"/>
                    <a:pt x="24384" y="12740"/>
                  </a:cubicBezTo>
                  <a:lnTo>
                    <a:pt x="24061" y="12418"/>
                  </a:lnTo>
                  <a:lnTo>
                    <a:pt x="24177" y="12044"/>
                  </a:lnTo>
                  <a:close/>
                  <a:moveTo>
                    <a:pt x="25961" y="8797"/>
                  </a:moveTo>
                  <a:cubicBezTo>
                    <a:pt x="26007" y="8797"/>
                    <a:pt x="26056" y="8803"/>
                    <a:pt x="26112" y="8820"/>
                  </a:cubicBezTo>
                  <a:lnTo>
                    <a:pt x="26370" y="8820"/>
                  </a:lnTo>
                  <a:cubicBezTo>
                    <a:pt x="26434" y="8872"/>
                    <a:pt x="26486" y="8924"/>
                    <a:pt x="26589" y="8924"/>
                  </a:cubicBezTo>
                  <a:cubicBezTo>
                    <a:pt x="26808" y="9091"/>
                    <a:pt x="26963" y="9297"/>
                    <a:pt x="27079" y="9517"/>
                  </a:cubicBezTo>
                  <a:cubicBezTo>
                    <a:pt x="27130" y="9568"/>
                    <a:pt x="27130" y="9620"/>
                    <a:pt x="27130" y="9671"/>
                  </a:cubicBezTo>
                  <a:cubicBezTo>
                    <a:pt x="27233" y="9994"/>
                    <a:pt x="27130" y="10316"/>
                    <a:pt x="27014" y="10703"/>
                  </a:cubicBezTo>
                  <a:cubicBezTo>
                    <a:pt x="26963" y="10961"/>
                    <a:pt x="26860" y="11283"/>
                    <a:pt x="26756" y="11554"/>
                  </a:cubicBezTo>
                  <a:lnTo>
                    <a:pt x="25996" y="11129"/>
                  </a:lnTo>
                  <a:lnTo>
                    <a:pt x="25944" y="11129"/>
                  </a:lnTo>
                  <a:lnTo>
                    <a:pt x="25944" y="11180"/>
                  </a:lnTo>
                  <a:lnTo>
                    <a:pt x="26808" y="11722"/>
                  </a:lnTo>
                  <a:cubicBezTo>
                    <a:pt x="26808" y="11739"/>
                    <a:pt x="26814" y="11745"/>
                    <a:pt x="26821" y="11745"/>
                  </a:cubicBezTo>
                  <a:cubicBezTo>
                    <a:pt x="26837" y="11745"/>
                    <a:pt x="26860" y="11722"/>
                    <a:pt x="26860" y="11722"/>
                  </a:cubicBezTo>
                  <a:cubicBezTo>
                    <a:pt x="26963" y="11348"/>
                    <a:pt x="27079" y="11025"/>
                    <a:pt x="27182" y="10703"/>
                  </a:cubicBezTo>
                  <a:cubicBezTo>
                    <a:pt x="27182" y="10535"/>
                    <a:pt x="27233" y="10381"/>
                    <a:pt x="27285" y="10213"/>
                  </a:cubicBezTo>
                  <a:lnTo>
                    <a:pt x="27285" y="9671"/>
                  </a:lnTo>
                  <a:lnTo>
                    <a:pt x="27285" y="9620"/>
                  </a:lnTo>
                  <a:cubicBezTo>
                    <a:pt x="27775" y="9671"/>
                    <a:pt x="28304" y="9787"/>
                    <a:pt x="28794" y="10058"/>
                  </a:cubicBezTo>
                  <a:cubicBezTo>
                    <a:pt x="29219" y="10316"/>
                    <a:pt x="29542" y="10806"/>
                    <a:pt x="29812" y="11283"/>
                  </a:cubicBezTo>
                  <a:cubicBezTo>
                    <a:pt x="29864" y="11348"/>
                    <a:pt x="29864" y="11451"/>
                    <a:pt x="29916" y="11502"/>
                  </a:cubicBezTo>
                  <a:cubicBezTo>
                    <a:pt x="29980" y="11722"/>
                    <a:pt x="29980" y="11928"/>
                    <a:pt x="30032" y="12147"/>
                  </a:cubicBezTo>
                  <a:lnTo>
                    <a:pt x="30083" y="12792"/>
                  </a:lnTo>
                  <a:lnTo>
                    <a:pt x="30186" y="14081"/>
                  </a:lnTo>
                  <a:cubicBezTo>
                    <a:pt x="30238" y="14507"/>
                    <a:pt x="30238" y="14945"/>
                    <a:pt x="30302" y="15371"/>
                  </a:cubicBezTo>
                  <a:lnTo>
                    <a:pt x="30302" y="15422"/>
                  </a:lnTo>
                  <a:lnTo>
                    <a:pt x="30186" y="15422"/>
                  </a:lnTo>
                  <a:cubicBezTo>
                    <a:pt x="30032" y="15371"/>
                    <a:pt x="29916" y="15371"/>
                    <a:pt x="29812" y="15371"/>
                  </a:cubicBezTo>
                  <a:lnTo>
                    <a:pt x="28523" y="15371"/>
                  </a:lnTo>
                  <a:cubicBezTo>
                    <a:pt x="28304" y="15371"/>
                    <a:pt x="28097" y="15371"/>
                    <a:pt x="27878" y="15474"/>
                  </a:cubicBezTo>
                  <a:cubicBezTo>
                    <a:pt x="27827" y="15474"/>
                    <a:pt x="27775" y="15538"/>
                    <a:pt x="27723" y="15538"/>
                  </a:cubicBezTo>
                  <a:lnTo>
                    <a:pt x="27723" y="15268"/>
                  </a:lnTo>
                  <a:lnTo>
                    <a:pt x="27607" y="14623"/>
                  </a:lnTo>
                  <a:lnTo>
                    <a:pt x="27504" y="13333"/>
                  </a:lnTo>
                  <a:cubicBezTo>
                    <a:pt x="27504" y="12895"/>
                    <a:pt x="27453" y="12470"/>
                    <a:pt x="27337" y="12044"/>
                  </a:cubicBezTo>
                  <a:lnTo>
                    <a:pt x="27337" y="12044"/>
                  </a:lnTo>
                  <a:cubicBezTo>
                    <a:pt x="27337" y="12470"/>
                    <a:pt x="27337" y="12895"/>
                    <a:pt x="27401" y="13333"/>
                  </a:cubicBezTo>
                  <a:lnTo>
                    <a:pt x="27504" y="14623"/>
                  </a:lnTo>
                  <a:lnTo>
                    <a:pt x="27556" y="15268"/>
                  </a:lnTo>
                  <a:lnTo>
                    <a:pt x="27607" y="15590"/>
                  </a:lnTo>
                  <a:lnTo>
                    <a:pt x="27607" y="15642"/>
                  </a:lnTo>
                  <a:cubicBezTo>
                    <a:pt x="27607" y="15693"/>
                    <a:pt x="27659" y="15693"/>
                    <a:pt x="27659" y="15693"/>
                  </a:cubicBezTo>
                  <a:lnTo>
                    <a:pt x="27659" y="15745"/>
                  </a:lnTo>
                  <a:cubicBezTo>
                    <a:pt x="27723" y="16016"/>
                    <a:pt x="27775" y="16506"/>
                    <a:pt x="27775" y="16931"/>
                  </a:cubicBezTo>
                  <a:cubicBezTo>
                    <a:pt x="27827" y="17305"/>
                    <a:pt x="27827" y="17679"/>
                    <a:pt x="27827" y="17795"/>
                  </a:cubicBezTo>
                  <a:lnTo>
                    <a:pt x="27775" y="17795"/>
                  </a:lnTo>
                  <a:cubicBezTo>
                    <a:pt x="27659" y="17847"/>
                    <a:pt x="27453" y="17898"/>
                    <a:pt x="27130" y="18001"/>
                  </a:cubicBezTo>
                  <a:lnTo>
                    <a:pt x="26860" y="16441"/>
                  </a:lnTo>
                  <a:lnTo>
                    <a:pt x="26434" y="14133"/>
                  </a:lnTo>
                  <a:lnTo>
                    <a:pt x="26163" y="13011"/>
                  </a:lnTo>
                  <a:lnTo>
                    <a:pt x="26112" y="12689"/>
                  </a:lnTo>
                  <a:lnTo>
                    <a:pt x="26047" y="12573"/>
                  </a:lnTo>
                  <a:cubicBezTo>
                    <a:pt x="26047" y="12521"/>
                    <a:pt x="25996" y="12470"/>
                    <a:pt x="25996" y="12418"/>
                  </a:cubicBezTo>
                  <a:cubicBezTo>
                    <a:pt x="25944" y="12250"/>
                    <a:pt x="25841" y="12096"/>
                    <a:pt x="25725" y="11928"/>
                  </a:cubicBezTo>
                  <a:lnTo>
                    <a:pt x="25996" y="11554"/>
                  </a:lnTo>
                  <a:lnTo>
                    <a:pt x="25996" y="11502"/>
                  </a:lnTo>
                  <a:lnTo>
                    <a:pt x="25892" y="11129"/>
                  </a:lnTo>
                  <a:cubicBezTo>
                    <a:pt x="25996" y="11025"/>
                    <a:pt x="26047" y="10858"/>
                    <a:pt x="26112" y="10703"/>
                  </a:cubicBezTo>
                  <a:cubicBezTo>
                    <a:pt x="26215" y="10535"/>
                    <a:pt x="26266" y="10381"/>
                    <a:pt x="26266" y="10213"/>
                  </a:cubicBezTo>
                  <a:cubicBezTo>
                    <a:pt x="26318" y="9994"/>
                    <a:pt x="26318" y="9839"/>
                    <a:pt x="26318" y="9671"/>
                  </a:cubicBezTo>
                  <a:cubicBezTo>
                    <a:pt x="26318" y="9517"/>
                    <a:pt x="26266" y="9297"/>
                    <a:pt x="26163" y="9194"/>
                  </a:cubicBezTo>
                  <a:lnTo>
                    <a:pt x="26112" y="9194"/>
                  </a:lnTo>
                  <a:cubicBezTo>
                    <a:pt x="26112" y="9246"/>
                    <a:pt x="26163" y="9297"/>
                    <a:pt x="26163" y="9349"/>
                  </a:cubicBezTo>
                  <a:lnTo>
                    <a:pt x="26112" y="9349"/>
                  </a:lnTo>
                  <a:cubicBezTo>
                    <a:pt x="26047" y="9297"/>
                    <a:pt x="25944" y="9194"/>
                    <a:pt x="25841" y="9027"/>
                  </a:cubicBezTo>
                  <a:cubicBezTo>
                    <a:pt x="25789" y="8975"/>
                    <a:pt x="25725" y="8924"/>
                    <a:pt x="25673" y="8820"/>
                  </a:cubicBezTo>
                  <a:cubicBezTo>
                    <a:pt x="25785" y="8820"/>
                    <a:pt x="25868" y="8797"/>
                    <a:pt x="25961" y="8797"/>
                  </a:cubicBezTo>
                  <a:close/>
                  <a:moveTo>
                    <a:pt x="16544" y="6564"/>
                  </a:moveTo>
                  <a:cubicBezTo>
                    <a:pt x="16763" y="6667"/>
                    <a:pt x="16866" y="6835"/>
                    <a:pt x="16866" y="7041"/>
                  </a:cubicBezTo>
                  <a:lnTo>
                    <a:pt x="16969" y="17679"/>
                  </a:lnTo>
                  <a:cubicBezTo>
                    <a:pt x="16969" y="17847"/>
                    <a:pt x="16866" y="18001"/>
                    <a:pt x="16763" y="18117"/>
                  </a:cubicBezTo>
                  <a:cubicBezTo>
                    <a:pt x="16647" y="18272"/>
                    <a:pt x="16492" y="18324"/>
                    <a:pt x="16273" y="18324"/>
                  </a:cubicBezTo>
                  <a:lnTo>
                    <a:pt x="10471" y="18324"/>
                  </a:lnTo>
                  <a:lnTo>
                    <a:pt x="10471" y="18117"/>
                  </a:lnTo>
                  <a:cubicBezTo>
                    <a:pt x="10471" y="17847"/>
                    <a:pt x="10471" y="17627"/>
                    <a:pt x="10522" y="17408"/>
                  </a:cubicBezTo>
                  <a:lnTo>
                    <a:pt x="10522" y="17034"/>
                  </a:lnTo>
                  <a:cubicBezTo>
                    <a:pt x="10574" y="16931"/>
                    <a:pt x="10574" y="16828"/>
                    <a:pt x="10574" y="16712"/>
                  </a:cubicBezTo>
                  <a:cubicBezTo>
                    <a:pt x="10638" y="16390"/>
                    <a:pt x="10690" y="16183"/>
                    <a:pt x="10741" y="15912"/>
                  </a:cubicBezTo>
                  <a:cubicBezTo>
                    <a:pt x="10844" y="15642"/>
                    <a:pt x="10896" y="15422"/>
                    <a:pt x="10961" y="15268"/>
                  </a:cubicBezTo>
                  <a:cubicBezTo>
                    <a:pt x="10961" y="15152"/>
                    <a:pt x="11012" y="15100"/>
                    <a:pt x="11012" y="15048"/>
                  </a:cubicBezTo>
                  <a:cubicBezTo>
                    <a:pt x="11012" y="14997"/>
                    <a:pt x="11064" y="14997"/>
                    <a:pt x="11064" y="14997"/>
                  </a:cubicBezTo>
                  <a:lnTo>
                    <a:pt x="11064" y="14945"/>
                  </a:lnTo>
                  <a:lnTo>
                    <a:pt x="11012" y="14894"/>
                  </a:lnTo>
                  <a:lnTo>
                    <a:pt x="7144" y="14894"/>
                  </a:lnTo>
                  <a:lnTo>
                    <a:pt x="7092" y="14945"/>
                  </a:lnTo>
                  <a:cubicBezTo>
                    <a:pt x="6602" y="15538"/>
                    <a:pt x="6447" y="16506"/>
                    <a:pt x="6447" y="17473"/>
                  </a:cubicBezTo>
                  <a:cubicBezTo>
                    <a:pt x="6447" y="17795"/>
                    <a:pt x="6499" y="18053"/>
                    <a:pt x="6499" y="18324"/>
                  </a:cubicBezTo>
                  <a:lnTo>
                    <a:pt x="3056" y="18324"/>
                  </a:lnTo>
                  <a:cubicBezTo>
                    <a:pt x="2785" y="18324"/>
                    <a:pt x="2579" y="18117"/>
                    <a:pt x="2579" y="17847"/>
                  </a:cubicBezTo>
                  <a:lnTo>
                    <a:pt x="2579" y="8550"/>
                  </a:lnTo>
                  <a:cubicBezTo>
                    <a:pt x="2579" y="8279"/>
                    <a:pt x="2785" y="8008"/>
                    <a:pt x="3056" y="8008"/>
                  </a:cubicBezTo>
                  <a:lnTo>
                    <a:pt x="16544" y="6564"/>
                  </a:lnTo>
                  <a:close/>
                  <a:moveTo>
                    <a:pt x="17137" y="6512"/>
                  </a:moveTo>
                  <a:cubicBezTo>
                    <a:pt x="17189" y="6564"/>
                    <a:pt x="17292" y="6564"/>
                    <a:pt x="17343" y="6615"/>
                  </a:cubicBezTo>
                  <a:cubicBezTo>
                    <a:pt x="17459" y="6719"/>
                    <a:pt x="17563" y="6886"/>
                    <a:pt x="17563" y="7041"/>
                  </a:cubicBezTo>
                  <a:lnTo>
                    <a:pt x="17666" y="17679"/>
                  </a:lnTo>
                  <a:cubicBezTo>
                    <a:pt x="17666" y="17847"/>
                    <a:pt x="17563" y="18001"/>
                    <a:pt x="17459" y="18117"/>
                  </a:cubicBezTo>
                  <a:cubicBezTo>
                    <a:pt x="17343" y="18272"/>
                    <a:pt x="17189" y="18324"/>
                    <a:pt x="16969" y="18324"/>
                  </a:cubicBezTo>
                  <a:lnTo>
                    <a:pt x="16699" y="18324"/>
                  </a:lnTo>
                  <a:cubicBezTo>
                    <a:pt x="16918" y="18169"/>
                    <a:pt x="17085" y="17950"/>
                    <a:pt x="17085" y="17679"/>
                  </a:cubicBezTo>
                  <a:lnTo>
                    <a:pt x="17021" y="7041"/>
                  </a:lnTo>
                  <a:cubicBezTo>
                    <a:pt x="17021" y="6835"/>
                    <a:pt x="16918" y="6667"/>
                    <a:pt x="16763" y="6564"/>
                  </a:cubicBezTo>
                  <a:lnTo>
                    <a:pt x="16969" y="6512"/>
                  </a:lnTo>
                  <a:close/>
                  <a:moveTo>
                    <a:pt x="25789" y="11606"/>
                  </a:moveTo>
                  <a:lnTo>
                    <a:pt x="25570" y="11928"/>
                  </a:lnTo>
                  <a:lnTo>
                    <a:pt x="25570" y="11992"/>
                  </a:lnTo>
                  <a:cubicBezTo>
                    <a:pt x="25673" y="12147"/>
                    <a:pt x="25789" y="12315"/>
                    <a:pt x="25892" y="12470"/>
                  </a:cubicBezTo>
                  <a:cubicBezTo>
                    <a:pt x="25892" y="12521"/>
                    <a:pt x="25944" y="12573"/>
                    <a:pt x="25944" y="12573"/>
                  </a:cubicBezTo>
                  <a:lnTo>
                    <a:pt x="25996" y="12740"/>
                  </a:lnTo>
                  <a:lnTo>
                    <a:pt x="26047" y="13011"/>
                  </a:lnTo>
                  <a:lnTo>
                    <a:pt x="26266" y="14185"/>
                  </a:lnTo>
                  <a:lnTo>
                    <a:pt x="26756" y="16441"/>
                  </a:lnTo>
                  <a:lnTo>
                    <a:pt x="27014" y="18053"/>
                  </a:lnTo>
                  <a:cubicBezTo>
                    <a:pt x="26640" y="18117"/>
                    <a:pt x="26215" y="18272"/>
                    <a:pt x="25789" y="18375"/>
                  </a:cubicBezTo>
                  <a:cubicBezTo>
                    <a:pt x="25402" y="16506"/>
                    <a:pt x="24925" y="14185"/>
                    <a:pt x="24822" y="13707"/>
                  </a:cubicBezTo>
                  <a:cubicBezTo>
                    <a:pt x="24758" y="13488"/>
                    <a:pt x="24706" y="13217"/>
                    <a:pt x="24603" y="12960"/>
                  </a:cubicBezTo>
                  <a:lnTo>
                    <a:pt x="24603" y="12895"/>
                  </a:lnTo>
                  <a:cubicBezTo>
                    <a:pt x="24551" y="12740"/>
                    <a:pt x="24500" y="12521"/>
                    <a:pt x="24435" y="12366"/>
                  </a:cubicBezTo>
                  <a:cubicBezTo>
                    <a:pt x="24332" y="12147"/>
                    <a:pt x="24281" y="11992"/>
                    <a:pt x="24229" y="11825"/>
                  </a:cubicBezTo>
                  <a:cubicBezTo>
                    <a:pt x="24281" y="11825"/>
                    <a:pt x="24332" y="11876"/>
                    <a:pt x="24384" y="11876"/>
                  </a:cubicBezTo>
                  <a:cubicBezTo>
                    <a:pt x="24500" y="11928"/>
                    <a:pt x="24603" y="11992"/>
                    <a:pt x="24758" y="11992"/>
                  </a:cubicBezTo>
                  <a:cubicBezTo>
                    <a:pt x="25080" y="11992"/>
                    <a:pt x="25467" y="11825"/>
                    <a:pt x="25789" y="11606"/>
                  </a:cubicBezTo>
                  <a:close/>
                  <a:moveTo>
                    <a:pt x="23043" y="11502"/>
                  </a:moveTo>
                  <a:lnTo>
                    <a:pt x="23043" y="11554"/>
                  </a:lnTo>
                  <a:lnTo>
                    <a:pt x="23468" y="12470"/>
                  </a:lnTo>
                  <a:lnTo>
                    <a:pt x="23584" y="12470"/>
                  </a:lnTo>
                  <a:lnTo>
                    <a:pt x="23855" y="11928"/>
                  </a:lnTo>
                  <a:lnTo>
                    <a:pt x="24010" y="12044"/>
                  </a:lnTo>
                  <a:lnTo>
                    <a:pt x="23907" y="12418"/>
                  </a:lnTo>
                  <a:cubicBezTo>
                    <a:pt x="23907" y="12418"/>
                    <a:pt x="23907" y="12470"/>
                    <a:pt x="23958" y="12470"/>
                  </a:cubicBezTo>
                  <a:lnTo>
                    <a:pt x="24500" y="13011"/>
                  </a:lnTo>
                  <a:cubicBezTo>
                    <a:pt x="24551" y="13282"/>
                    <a:pt x="24655" y="13488"/>
                    <a:pt x="24706" y="13759"/>
                  </a:cubicBezTo>
                  <a:cubicBezTo>
                    <a:pt x="24758" y="14133"/>
                    <a:pt x="25145" y="15796"/>
                    <a:pt x="25467" y="17408"/>
                  </a:cubicBezTo>
                  <a:cubicBezTo>
                    <a:pt x="25519" y="17795"/>
                    <a:pt x="25570" y="18117"/>
                    <a:pt x="25622" y="18440"/>
                  </a:cubicBezTo>
                  <a:cubicBezTo>
                    <a:pt x="25467" y="18491"/>
                    <a:pt x="25299" y="18543"/>
                    <a:pt x="25080" y="18594"/>
                  </a:cubicBezTo>
                  <a:cubicBezTo>
                    <a:pt x="24874" y="18646"/>
                    <a:pt x="24706" y="18698"/>
                    <a:pt x="24500" y="18762"/>
                  </a:cubicBezTo>
                  <a:cubicBezTo>
                    <a:pt x="24435" y="17847"/>
                    <a:pt x="24281" y="16880"/>
                    <a:pt x="24177" y="16183"/>
                  </a:cubicBezTo>
                  <a:cubicBezTo>
                    <a:pt x="24061" y="15642"/>
                    <a:pt x="23958" y="15100"/>
                    <a:pt x="23791" y="14571"/>
                  </a:cubicBezTo>
                  <a:lnTo>
                    <a:pt x="23584" y="13656"/>
                  </a:lnTo>
                  <a:cubicBezTo>
                    <a:pt x="23533" y="13385"/>
                    <a:pt x="23417" y="13063"/>
                    <a:pt x="23314" y="12792"/>
                  </a:cubicBezTo>
                  <a:lnTo>
                    <a:pt x="23314" y="12792"/>
                  </a:lnTo>
                  <a:cubicBezTo>
                    <a:pt x="23314" y="13114"/>
                    <a:pt x="23417" y="13385"/>
                    <a:pt x="23468" y="13707"/>
                  </a:cubicBezTo>
                  <a:lnTo>
                    <a:pt x="23687" y="14571"/>
                  </a:lnTo>
                  <a:cubicBezTo>
                    <a:pt x="23791" y="14997"/>
                    <a:pt x="23907" y="15422"/>
                    <a:pt x="23958" y="15861"/>
                  </a:cubicBezTo>
                  <a:cubicBezTo>
                    <a:pt x="23739" y="15796"/>
                    <a:pt x="23094" y="15590"/>
                    <a:pt x="22295" y="15474"/>
                  </a:cubicBezTo>
                  <a:cubicBezTo>
                    <a:pt x="22295" y="15422"/>
                    <a:pt x="22346" y="15268"/>
                    <a:pt x="22346" y="15048"/>
                  </a:cubicBezTo>
                  <a:cubicBezTo>
                    <a:pt x="22450" y="14571"/>
                    <a:pt x="22566" y="13862"/>
                    <a:pt x="22669" y="13282"/>
                  </a:cubicBezTo>
                  <a:cubicBezTo>
                    <a:pt x="22720" y="12960"/>
                    <a:pt x="22772" y="12637"/>
                    <a:pt x="22772" y="12418"/>
                  </a:cubicBezTo>
                  <a:cubicBezTo>
                    <a:pt x="22824" y="12199"/>
                    <a:pt x="22888" y="11992"/>
                    <a:pt x="22888" y="11928"/>
                  </a:cubicBezTo>
                  <a:cubicBezTo>
                    <a:pt x="22940" y="11773"/>
                    <a:pt x="22991" y="11606"/>
                    <a:pt x="23043" y="11502"/>
                  </a:cubicBezTo>
                  <a:close/>
                  <a:moveTo>
                    <a:pt x="24229" y="17576"/>
                  </a:moveTo>
                  <a:cubicBezTo>
                    <a:pt x="24281" y="17950"/>
                    <a:pt x="24332" y="18375"/>
                    <a:pt x="24384" y="18814"/>
                  </a:cubicBezTo>
                  <a:cubicBezTo>
                    <a:pt x="24229" y="18865"/>
                    <a:pt x="24010" y="18917"/>
                    <a:pt x="23855" y="18917"/>
                  </a:cubicBezTo>
                  <a:lnTo>
                    <a:pt x="24229" y="17576"/>
                  </a:lnTo>
                  <a:close/>
                  <a:moveTo>
                    <a:pt x="22346" y="15642"/>
                  </a:moveTo>
                  <a:cubicBezTo>
                    <a:pt x="22824" y="15693"/>
                    <a:pt x="23262" y="15796"/>
                    <a:pt x="23533" y="15861"/>
                  </a:cubicBezTo>
                  <a:cubicBezTo>
                    <a:pt x="23687" y="15912"/>
                    <a:pt x="23791" y="15964"/>
                    <a:pt x="23907" y="15964"/>
                  </a:cubicBezTo>
                  <a:cubicBezTo>
                    <a:pt x="23958" y="16016"/>
                    <a:pt x="23958" y="16016"/>
                    <a:pt x="24010" y="16016"/>
                  </a:cubicBezTo>
                  <a:lnTo>
                    <a:pt x="24010" y="16067"/>
                  </a:lnTo>
                  <a:cubicBezTo>
                    <a:pt x="24010" y="16119"/>
                    <a:pt x="24061" y="16235"/>
                    <a:pt x="24061" y="16338"/>
                  </a:cubicBezTo>
                  <a:cubicBezTo>
                    <a:pt x="24113" y="16609"/>
                    <a:pt x="24177" y="16931"/>
                    <a:pt x="24229" y="17253"/>
                  </a:cubicBezTo>
                  <a:lnTo>
                    <a:pt x="23739" y="18968"/>
                  </a:lnTo>
                  <a:cubicBezTo>
                    <a:pt x="23636" y="18968"/>
                    <a:pt x="23584" y="19020"/>
                    <a:pt x="23533" y="19020"/>
                  </a:cubicBezTo>
                  <a:cubicBezTo>
                    <a:pt x="23314" y="19084"/>
                    <a:pt x="23146" y="19136"/>
                    <a:pt x="23043" y="19188"/>
                  </a:cubicBezTo>
                  <a:lnTo>
                    <a:pt x="22888" y="19188"/>
                  </a:lnTo>
                  <a:lnTo>
                    <a:pt x="22824" y="19239"/>
                  </a:lnTo>
                  <a:cubicBezTo>
                    <a:pt x="22824" y="19239"/>
                    <a:pt x="22772" y="19188"/>
                    <a:pt x="22720" y="19188"/>
                  </a:cubicBezTo>
                  <a:cubicBezTo>
                    <a:pt x="22617" y="19136"/>
                    <a:pt x="22295" y="19020"/>
                    <a:pt x="21973" y="18917"/>
                  </a:cubicBezTo>
                  <a:cubicBezTo>
                    <a:pt x="21921" y="18917"/>
                    <a:pt x="21856" y="18865"/>
                    <a:pt x="21805" y="18865"/>
                  </a:cubicBezTo>
                  <a:lnTo>
                    <a:pt x="22346" y="15642"/>
                  </a:lnTo>
                  <a:close/>
                  <a:moveTo>
                    <a:pt x="10316" y="15048"/>
                  </a:moveTo>
                  <a:cubicBezTo>
                    <a:pt x="10045" y="15693"/>
                    <a:pt x="9723" y="16880"/>
                    <a:pt x="9723" y="18169"/>
                  </a:cubicBezTo>
                  <a:cubicBezTo>
                    <a:pt x="9723" y="18865"/>
                    <a:pt x="9826" y="19613"/>
                    <a:pt x="10097" y="20309"/>
                  </a:cubicBezTo>
                  <a:lnTo>
                    <a:pt x="6925" y="20309"/>
                  </a:lnTo>
                  <a:lnTo>
                    <a:pt x="6925" y="20155"/>
                  </a:lnTo>
                  <a:cubicBezTo>
                    <a:pt x="6821" y="19665"/>
                    <a:pt x="6602" y="18594"/>
                    <a:pt x="6602" y="17473"/>
                  </a:cubicBezTo>
                  <a:cubicBezTo>
                    <a:pt x="6602" y="16557"/>
                    <a:pt x="6770" y="15590"/>
                    <a:pt x="7195" y="15048"/>
                  </a:cubicBezTo>
                  <a:close/>
                  <a:moveTo>
                    <a:pt x="10896" y="15048"/>
                  </a:moveTo>
                  <a:cubicBezTo>
                    <a:pt x="10844" y="15152"/>
                    <a:pt x="10741" y="15474"/>
                    <a:pt x="10638" y="15912"/>
                  </a:cubicBezTo>
                  <a:cubicBezTo>
                    <a:pt x="10471" y="16506"/>
                    <a:pt x="10367" y="17253"/>
                    <a:pt x="10367" y="18117"/>
                  </a:cubicBezTo>
                  <a:cubicBezTo>
                    <a:pt x="10367" y="18814"/>
                    <a:pt x="10471" y="19510"/>
                    <a:pt x="10741" y="20206"/>
                  </a:cubicBezTo>
                  <a:cubicBezTo>
                    <a:pt x="10741" y="20206"/>
                    <a:pt x="10793" y="20258"/>
                    <a:pt x="10793" y="20309"/>
                  </a:cubicBezTo>
                  <a:lnTo>
                    <a:pt x="10251" y="20309"/>
                  </a:lnTo>
                  <a:cubicBezTo>
                    <a:pt x="9929" y="19613"/>
                    <a:pt x="9826" y="18865"/>
                    <a:pt x="9826" y="18169"/>
                  </a:cubicBezTo>
                  <a:cubicBezTo>
                    <a:pt x="9826" y="16880"/>
                    <a:pt x="10200" y="15693"/>
                    <a:pt x="10419" y="15048"/>
                  </a:cubicBezTo>
                  <a:close/>
                  <a:moveTo>
                    <a:pt x="14610" y="19084"/>
                  </a:moveTo>
                  <a:cubicBezTo>
                    <a:pt x="14713" y="19084"/>
                    <a:pt x="14829" y="19136"/>
                    <a:pt x="14984" y="19136"/>
                  </a:cubicBezTo>
                  <a:cubicBezTo>
                    <a:pt x="15203" y="19188"/>
                    <a:pt x="15409" y="19291"/>
                    <a:pt x="15628" y="19342"/>
                  </a:cubicBezTo>
                  <a:cubicBezTo>
                    <a:pt x="15732" y="19407"/>
                    <a:pt x="15848" y="19407"/>
                    <a:pt x="15899" y="19458"/>
                  </a:cubicBezTo>
                  <a:cubicBezTo>
                    <a:pt x="16002" y="19458"/>
                    <a:pt x="16054" y="19510"/>
                    <a:pt x="16054" y="19510"/>
                  </a:cubicBezTo>
                  <a:lnTo>
                    <a:pt x="16325" y="19510"/>
                  </a:lnTo>
                  <a:cubicBezTo>
                    <a:pt x="16918" y="19510"/>
                    <a:pt x="18478" y="19458"/>
                    <a:pt x="19768" y="19458"/>
                  </a:cubicBezTo>
                  <a:cubicBezTo>
                    <a:pt x="19716" y="19562"/>
                    <a:pt x="19664" y="19665"/>
                    <a:pt x="19548" y="19832"/>
                  </a:cubicBezTo>
                  <a:cubicBezTo>
                    <a:pt x="19497" y="19936"/>
                    <a:pt x="19445" y="19987"/>
                    <a:pt x="19445" y="20103"/>
                  </a:cubicBezTo>
                  <a:cubicBezTo>
                    <a:pt x="19394" y="20155"/>
                    <a:pt x="19394" y="20155"/>
                    <a:pt x="19394" y="20206"/>
                  </a:cubicBezTo>
                  <a:lnTo>
                    <a:pt x="19394" y="20258"/>
                  </a:lnTo>
                  <a:lnTo>
                    <a:pt x="19342" y="20309"/>
                  </a:lnTo>
                  <a:lnTo>
                    <a:pt x="12895" y="20309"/>
                  </a:lnTo>
                  <a:cubicBezTo>
                    <a:pt x="12895" y="20052"/>
                    <a:pt x="13049" y="19832"/>
                    <a:pt x="13153" y="19729"/>
                  </a:cubicBezTo>
                  <a:lnTo>
                    <a:pt x="13217" y="19665"/>
                  </a:lnTo>
                  <a:cubicBezTo>
                    <a:pt x="13372" y="19562"/>
                    <a:pt x="13643" y="19458"/>
                    <a:pt x="13913" y="19291"/>
                  </a:cubicBezTo>
                  <a:cubicBezTo>
                    <a:pt x="14184" y="19188"/>
                    <a:pt x="14442" y="19084"/>
                    <a:pt x="14558" y="19084"/>
                  </a:cubicBezTo>
                  <a:close/>
                  <a:moveTo>
                    <a:pt x="11863" y="20426"/>
                  </a:moveTo>
                  <a:cubicBezTo>
                    <a:pt x="12302" y="20426"/>
                    <a:pt x="12676" y="20477"/>
                    <a:pt x="12895" y="20580"/>
                  </a:cubicBezTo>
                  <a:cubicBezTo>
                    <a:pt x="12998" y="20696"/>
                    <a:pt x="13101" y="20748"/>
                    <a:pt x="13153" y="20903"/>
                  </a:cubicBezTo>
                  <a:cubicBezTo>
                    <a:pt x="13217" y="20903"/>
                    <a:pt x="13217" y="20954"/>
                    <a:pt x="13217" y="21019"/>
                  </a:cubicBezTo>
                  <a:lnTo>
                    <a:pt x="4990" y="21019"/>
                  </a:lnTo>
                  <a:cubicBezTo>
                    <a:pt x="5210" y="20696"/>
                    <a:pt x="5583" y="20426"/>
                    <a:pt x="6280" y="20426"/>
                  </a:cubicBezTo>
                  <a:close/>
                  <a:moveTo>
                    <a:pt x="16325" y="20477"/>
                  </a:moveTo>
                  <a:lnTo>
                    <a:pt x="16325" y="21019"/>
                  </a:lnTo>
                  <a:lnTo>
                    <a:pt x="13372" y="21019"/>
                  </a:lnTo>
                  <a:cubicBezTo>
                    <a:pt x="13320" y="20954"/>
                    <a:pt x="13320" y="20903"/>
                    <a:pt x="13269" y="20851"/>
                  </a:cubicBezTo>
                  <a:cubicBezTo>
                    <a:pt x="13217" y="20696"/>
                    <a:pt x="13049" y="20529"/>
                    <a:pt x="12946" y="20477"/>
                  </a:cubicBezTo>
                  <a:close/>
                  <a:moveTo>
                    <a:pt x="19394" y="20477"/>
                  </a:moveTo>
                  <a:lnTo>
                    <a:pt x="19394" y="20580"/>
                  </a:lnTo>
                  <a:lnTo>
                    <a:pt x="19548" y="20748"/>
                  </a:lnTo>
                  <a:lnTo>
                    <a:pt x="19664" y="20748"/>
                  </a:lnTo>
                  <a:cubicBezTo>
                    <a:pt x="19664" y="20748"/>
                    <a:pt x="19716" y="20748"/>
                    <a:pt x="19768" y="20696"/>
                  </a:cubicBezTo>
                  <a:cubicBezTo>
                    <a:pt x="19768" y="20799"/>
                    <a:pt x="19819" y="20954"/>
                    <a:pt x="19871" y="21019"/>
                  </a:cubicBezTo>
                  <a:lnTo>
                    <a:pt x="16441" y="21019"/>
                  </a:lnTo>
                  <a:lnTo>
                    <a:pt x="16441" y="20477"/>
                  </a:lnTo>
                  <a:close/>
                  <a:moveTo>
                    <a:pt x="20038" y="20580"/>
                  </a:moveTo>
                  <a:cubicBezTo>
                    <a:pt x="20038" y="20696"/>
                    <a:pt x="20090" y="20748"/>
                    <a:pt x="20141" y="20851"/>
                  </a:cubicBezTo>
                  <a:cubicBezTo>
                    <a:pt x="20309" y="20954"/>
                    <a:pt x="20412" y="21019"/>
                    <a:pt x="20515" y="21019"/>
                  </a:cubicBezTo>
                  <a:lnTo>
                    <a:pt x="20193" y="21019"/>
                  </a:lnTo>
                  <a:cubicBezTo>
                    <a:pt x="20090" y="21019"/>
                    <a:pt x="20038" y="20954"/>
                    <a:pt x="19987" y="20954"/>
                  </a:cubicBezTo>
                  <a:cubicBezTo>
                    <a:pt x="19922" y="20903"/>
                    <a:pt x="19922" y="20799"/>
                    <a:pt x="19922" y="20696"/>
                  </a:cubicBezTo>
                  <a:lnTo>
                    <a:pt x="19922" y="20632"/>
                  </a:lnTo>
                  <a:cubicBezTo>
                    <a:pt x="19987" y="20632"/>
                    <a:pt x="19987" y="20632"/>
                    <a:pt x="20038" y="20580"/>
                  </a:cubicBezTo>
                  <a:close/>
                  <a:moveTo>
                    <a:pt x="20683" y="20954"/>
                  </a:moveTo>
                  <a:cubicBezTo>
                    <a:pt x="20683" y="21019"/>
                    <a:pt x="20735" y="21019"/>
                    <a:pt x="20735" y="21019"/>
                  </a:cubicBezTo>
                  <a:lnTo>
                    <a:pt x="20631" y="21019"/>
                  </a:lnTo>
                  <a:lnTo>
                    <a:pt x="20683" y="20954"/>
                  </a:lnTo>
                  <a:close/>
                  <a:moveTo>
                    <a:pt x="29168" y="15474"/>
                  </a:moveTo>
                  <a:cubicBezTo>
                    <a:pt x="29387" y="15474"/>
                    <a:pt x="29593" y="15474"/>
                    <a:pt x="29812" y="15538"/>
                  </a:cubicBezTo>
                  <a:lnTo>
                    <a:pt x="30135" y="15538"/>
                  </a:lnTo>
                  <a:lnTo>
                    <a:pt x="30135" y="17408"/>
                  </a:lnTo>
                  <a:lnTo>
                    <a:pt x="30135" y="17627"/>
                  </a:lnTo>
                  <a:cubicBezTo>
                    <a:pt x="30135" y="18117"/>
                    <a:pt x="30135" y="18491"/>
                    <a:pt x="30083" y="18814"/>
                  </a:cubicBezTo>
                  <a:cubicBezTo>
                    <a:pt x="29980" y="19136"/>
                    <a:pt x="29864" y="19342"/>
                    <a:pt x="29761" y="19458"/>
                  </a:cubicBezTo>
                  <a:cubicBezTo>
                    <a:pt x="29658" y="19510"/>
                    <a:pt x="29490" y="19562"/>
                    <a:pt x="29271" y="19613"/>
                  </a:cubicBezTo>
                  <a:cubicBezTo>
                    <a:pt x="28626" y="19832"/>
                    <a:pt x="27401" y="19987"/>
                    <a:pt x="25996" y="20258"/>
                  </a:cubicBezTo>
                  <a:cubicBezTo>
                    <a:pt x="25029" y="20426"/>
                    <a:pt x="24332" y="20477"/>
                    <a:pt x="23855" y="20529"/>
                  </a:cubicBezTo>
                  <a:cubicBezTo>
                    <a:pt x="23584" y="20580"/>
                    <a:pt x="23417" y="20580"/>
                    <a:pt x="23262" y="20580"/>
                  </a:cubicBezTo>
                  <a:lnTo>
                    <a:pt x="23094" y="20580"/>
                  </a:lnTo>
                  <a:cubicBezTo>
                    <a:pt x="23043" y="20580"/>
                    <a:pt x="23043" y="20632"/>
                    <a:pt x="23043" y="20632"/>
                  </a:cubicBezTo>
                  <a:cubicBezTo>
                    <a:pt x="22940" y="20799"/>
                    <a:pt x="22720" y="20903"/>
                    <a:pt x="22450" y="20954"/>
                  </a:cubicBezTo>
                  <a:cubicBezTo>
                    <a:pt x="22346" y="21019"/>
                    <a:pt x="22295" y="21019"/>
                    <a:pt x="22179" y="21019"/>
                  </a:cubicBezTo>
                  <a:lnTo>
                    <a:pt x="21276" y="21019"/>
                  </a:lnTo>
                  <a:cubicBezTo>
                    <a:pt x="21276" y="20954"/>
                    <a:pt x="21276" y="20903"/>
                    <a:pt x="21328" y="20851"/>
                  </a:cubicBezTo>
                  <a:cubicBezTo>
                    <a:pt x="21431" y="20632"/>
                    <a:pt x="21534" y="20374"/>
                    <a:pt x="21483" y="20374"/>
                  </a:cubicBezTo>
                  <a:cubicBezTo>
                    <a:pt x="21431" y="20374"/>
                    <a:pt x="21328" y="20580"/>
                    <a:pt x="21212" y="20799"/>
                  </a:cubicBezTo>
                  <a:cubicBezTo>
                    <a:pt x="21160" y="20903"/>
                    <a:pt x="21160" y="20954"/>
                    <a:pt x="21160" y="21019"/>
                  </a:cubicBezTo>
                  <a:lnTo>
                    <a:pt x="20889" y="21019"/>
                  </a:lnTo>
                  <a:cubicBezTo>
                    <a:pt x="20838" y="21019"/>
                    <a:pt x="20838" y="20954"/>
                    <a:pt x="20786" y="20903"/>
                  </a:cubicBezTo>
                  <a:cubicBezTo>
                    <a:pt x="20735" y="20851"/>
                    <a:pt x="20735" y="20851"/>
                    <a:pt x="20735" y="20799"/>
                  </a:cubicBezTo>
                  <a:lnTo>
                    <a:pt x="20683" y="20799"/>
                  </a:lnTo>
                  <a:cubicBezTo>
                    <a:pt x="20683" y="20748"/>
                    <a:pt x="20735" y="20696"/>
                    <a:pt x="20735" y="20632"/>
                  </a:cubicBezTo>
                  <a:cubicBezTo>
                    <a:pt x="20889" y="20258"/>
                    <a:pt x="21005" y="19936"/>
                    <a:pt x="21005" y="19936"/>
                  </a:cubicBezTo>
                  <a:cubicBezTo>
                    <a:pt x="21002" y="19932"/>
                    <a:pt x="20997" y="19930"/>
                    <a:pt x="20993" y="19930"/>
                  </a:cubicBezTo>
                  <a:cubicBezTo>
                    <a:pt x="20930" y="19930"/>
                    <a:pt x="20775" y="20233"/>
                    <a:pt x="20631" y="20580"/>
                  </a:cubicBezTo>
                  <a:cubicBezTo>
                    <a:pt x="20567" y="20748"/>
                    <a:pt x="20567" y="20799"/>
                    <a:pt x="20567" y="20851"/>
                  </a:cubicBezTo>
                  <a:lnTo>
                    <a:pt x="20515" y="20903"/>
                  </a:lnTo>
                  <a:cubicBezTo>
                    <a:pt x="20464" y="20903"/>
                    <a:pt x="20361" y="20851"/>
                    <a:pt x="20245" y="20748"/>
                  </a:cubicBezTo>
                  <a:cubicBezTo>
                    <a:pt x="20141" y="20632"/>
                    <a:pt x="20141" y="20580"/>
                    <a:pt x="20141" y="20529"/>
                  </a:cubicBezTo>
                  <a:lnTo>
                    <a:pt x="20141" y="20477"/>
                  </a:lnTo>
                  <a:lnTo>
                    <a:pt x="20141" y="20426"/>
                  </a:lnTo>
                  <a:lnTo>
                    <a:pt x="20141" y="20374"/>
                  </a:lnTo>
                  <a:cubicBezTo>
                    <a:pt x="20141" y="20374"/>
                    <a:pt x="20193" y="20258"/>
                    <a:pt x="20245" y="20206"/>
                  </a:cubicBezTo>
                  <a:cubicBezTo>
                    <a:pt x="20361" y="19832"/>
                    <a:pt x="20515" y="19458"/>
                    <a:pt x="20464" y="19458"/>
                  </a:cubicBezTo>
                  <a:cubicBezTo>
                    <a:pt x="20412" y="19458"/>
                    <a:pt x="20245" y="19781"/>
                    <a:pt x="20141" y="20155"/>
                  </a:cubicBezTo>
                  <a:cubicBezTo>
                    <a:pt x="20090" y="20258"/>
                    <a:pt x="20038" y="20309"/>
                    <a:pt x="20038" y="20374"/>
                  </a:cubicBezTo>
                  <a:cubicBezTo>
                    <a:pt x="19987" y="20426"/>
                    <a:pt x="19922" y="20477"/>
                    <a:pt x="19871" y="20529"/>
                  </a:cubicBezTo>
                  <a:cubicBezTo>
                    <a:pt x="19819" y="20580"/>
                    <a:pt x="19716" y="20580"/>
                    <a:pt x="19664" y="20580"/>
                  </a:cubicBezTo>
                  <a:lnTo>
                    <a:pt x="19600" y="20580"/>
                  </a:lnTo>
                  <a:cubicBezTo>
                    <a:pt x="19548" y="20580"/>
                    <a:pt x="19548" y="20580"/>
                    <a:pt x="19497" y="20529"/>
                  </a:cubicBezTo>
                  <a:lnTo>
                    <a:pt x="19497" y="20374"/>
                  </a:lnTo>
                  <a:lnTo>
                    <a:pt x="19497" y="20309"/>
                  </a:lnTo>
                  <a:lnTo>
                    <a:pt x="19497" y="20258"/>
                  </a:lnTo>
                  <a:cubicBezTo>
                    <a:pt x="19600" y="20052"/>
                    <a:pt x="19871" y="19510"/>
                    <a:pt x="20038" y="19342"/>
                  </a:cubicBezTo>
                  <a:cubicBezTo>
                    <a:pt x="20038" y="19291"/>
                    <a:pt x="20141" y="19239"/>
                    <a:pt x="20245" y="19136"/>
                  </a:cubicBezTo>
                  <a:cubicBezTo>
                    <a:pt x="20412" y="19084"/>
                    <a:pt x="20631" y="18968"/>
                    <a:pt x="20838" y="18917"/>
                  </a:cubicBezTo>
                  <a:cubicBezTo>
                    <a:pt x="21005" y="18865"/>
                    <a:pt x="21212" y="18865"/>
                    <a:pt x="21276" y="18865"/>
                  </a:cubicBezTo>
                  <a:lnTo>
                    <a:pt x="21379" y="18865"/>
                  </a:lnTo>
                  <a:cubicBezTo>
                    <a:pt x="21534" y="18917"/>
                    <a:pt x="21921" y="19020"/>
                    <a:pt x="22179" y="19136"/>
                  </a:cubicBezTo>
                  <a:cubicBezTo>
                    <a:pt x="22346" y="19188"/>
                    <a:pt x="22501" y="19239"/>
                    <a:pt x="22617" y="19291"/>
                  </a:cubicBezTo>
                  <a:cubicBezTo>
                    <a:pt x="22669" y="19291"/>
                    <a:pt x="22720" y="19291"/>
                    <a:pt x="22720" y="19342"/>
                  </a:cubicBezTo>
                  <a:lnTo>
                    <a:pt x="22888" y="19342"/>
                  </a:lnTo>
                  <a:cubicBezTo>
                    <a:pt x="22991" y="19342"/>
                    <a:pt x="23314" y="19239"/>
                    <a:pt x="23791" y="19084"/>
                  </a:cubicBezTo>
                  <a:cubicBezTo>
                    <a:pt x="24551" y="18865"/>
                    <a:pt x="25570" y="18594"/>
                    <a:pt x="26434" y="18324"/>
                  </a:cubicBezTo>
                  <a:cubicBezTo>
                    <a:pt x="26860" y="18221"/>
                    <a:pt x="27233" y="18117"/>
                    <a:pt x="27504" y="18053"/>
                  </a:cubicBezTo>
                  <a:cubicBezTo>
                    <a:pt x="27607" y="18001"/>
                    <a:pt x="27723" y="17950"/>
                    <a:pt x="27827" y="17950"/>
                  </a:cubicBezTo>
                  <a:cubicBezTo>
                    <a:pt x="27827" y="17898"/>
                    <a:pt x="27878" y="17898"/>
                    <a:pt x="27878" y="17898"/>
                  </a:cubicBezTo>
                  <a:lnTo>
                    <a:pt x="27930" y="17898"/>
                  </a:lnTo>
                  <a:lnTo>
                    <a:pt x="27981" y="17847"/>
                  </a:lnTo>
                  <a:lnTo>
                    <a:pt x="27981" y="17795"/>
                  </a:lnTo>
                  <a:cubicBezTo>
                    <a:pt x="27981" y="17679"/>
                    <a:pt x="27930" y="17086"/>
                    <a:pt x="27878" y="16506"/>
                  </a:cubicBezTo>
                  <a:cubicBezTo>
                    <a:pt x="27878" y="16183"/>
                    <a:pt x="27827" y="15861"/>
                    <a:pt x="27827" y="15642"/>
                  </a:cubicBezTo>
                  <a:cubicBezTo>
                    <a:pt x="27827" y="15642"/>
                    <a:pt x="27878" y="15590"/>
                    <a:pt x="27930" y="15590"/>
                  </a:cubicBezTo>
                  <a:cubicBezTo>
                    <a:pt x="28097" y="15538"/>
                    <a:pt x="28304" y="15538"/>
                    <a:pt x="28523" y="15474"/>
                  </a:cubicBezTo>
                  <a:close/>
                  <a:moveTo>
                    <a:pt x="24551" y="20580"/>
                  </a:moveTo>
                  <a:cubicBezTo>
                    <a:pt x="24551" y="20799"/>
                    <a:pt x="24603" y="20954"/>
                    <a:pt x="24603" y="21019"/>
                  </a:cubicBezTo>
                  <a:lnTo>
                    <a:pt x="22669" y="21019"/>
                  </a:lnTo>
                  <a:cubicBezTo>
                    <a:pt x="22824" y="20954"/>
                    <a:pt x="22991" y="20851"/>
                    <a:pt x="23094" y="20748"/>
                  </a:cubicBezTo>
                  <a:cubicBezTo>
                    <a:pt x="23210" y="20748"/>
                    <a:pt x="23739" y="20696"/>
                    <a:pt x="24551" y="20580"/>
                  </a:cubicBezTo>
                  <a:close/>
                  <a:moveTo>
                    <a:pt x="25996" y="20374"/>
                  </a:moveTo>
                  <a:cubicBezTo>
                    <a:pt x="26047" y="20632"/>
                    <a:pt x="26047" y="20903"/>
                    <a:pt x="26047" y="21019"/>
                  </a:cubicBezTo>
                  <a:lnTo>
                    <a:pt x="24706" y="21019"/>
                  </a:lnTo>
                  <a:lnTo>
                    <a:pt x="24706" y="20580"/>
                  </a:lnTo>
                  <a:cubicBezTo>
                    <a:pt x="25080" y="20529"/>
                    <a:pt x="25519" y="20477"/>
                    <a:pt x="25996" y="20374"/>
                  </a:cubicBezTo>
                  <a:close/>
                  <a:moveTo>
                    <a:pt x="27453" y="20155"/>
                  </a:moveTo>
                  <a:lnTo>
                    <a:pt x="27607" y="21019"/>
                  </a:lnTo>
                  <a:lnTo>
                    <a:pt x="26215" y="21019"/>
                  </a:lnTo>
                  <a:cubicBezTo>
                    <a:pt x="26215" y="20903"/>
                    <a:pt x="26163" y="20632"/>
                    <a:pt x="26112" y="20374"/>
                  </a:cubicBezTo>
                  <a:cubicBezTo>
                    <a:pt x="26589" y="20258"/>
                    <a:pt x="27014" y="20206"/>
                    <a:pt x="27453" y="20155"/>
                  </a:cubicBezTo>
                  <a:close/>
                  <a:moveTo>
                    <a:pt x="30135" y="12096"/>
                  </a:moveTo>
                  <a:cubicBezTo>
                    <a:pt x="30238" y="12315"/>
                    <a:pt x="30302" y="12573"/>
                    <a:pt x="30406" y="12843"/>
                  </a:cubicBezTo>
                  <a:cubicBezTo>
                    <a:pt x="30509" y="13385"/>
                    <a:pt x="30676" y="13927"/>
                    <a:pt x="30780" y="14455"/>
                  </a:cubicBezTo>
                  <a:cubicBezTo>
                    <a:pt x="30999" y="15538"/>
                    <a:pt x="31153" y="16660"/>
                    <a:pt x="31321" y="17731"/>
                  </a:cubicBezTo>
                  <a:cubicBezTo>
                    <a:pt x="31476" y="18814"/>
                    <a:pt x="31592" y="19936"/>
                    <a:pt x="31747" y="21019"/>
                  </a:cubicBezTo>
                  <a:lnTo>
                    <a:pt x="27723" y="21019"/>
                  </a:lnTo>
                  <a:lnTo>
                    <a:pt x="27556" y="20103"/>
                  </a:lnTo>
                  <a:cubicBezTo>
                    <a:pt x="27878" y="20052"/>
                    <a:pt x="28201" y="19987"/>
                    <a:pt x="28471" y="19936"/>
                  </a:cubicBezTo>
                  <a:cubicBezTo>
                    <a:pt x="28794" y="19884"/>
                    <a:pt x="29116" y="19832"/>
                    <a:pt x="29335" y="19781"/>
                  </a:cubicBezTo>
                  <a:cubicBezTo>
                    <a:pt x="29542" y="19729"/>
                    <a:pt x="29709" y="19665"/>
                    <a:pt x="29812" y="19562"/>
                  </a:cubicBezTo>
                  <a:cubicBezTo>
                    <a:pt x="30032" y="19458"/>
                    <a:pt x="30135" y="19188"/>
                    <a:pt x="30186" y="18865"/>
                  </a:cubicBezTo>
                  <a:cubicBezTo>
                    <a:pt x="30238" y="18491"/>
                    <a:pt x="30302" y="18117"/>
                    <a:pt x="30302" y="17627"/>
                  </a:cubicBezTo>
                  <a:lnTo>
                    <a:pt x="30302" y="17408"/>
                  </a:lnTo>
                  <a:cubicBezTo>
                    <a:pt x="30302" y="16880"/>
                    <a:pt x="30238" y="16338"/>
                    <a:pt x="30238" y="15912"/>
                  </a:cubicBezTo>
                  <a:lnTo>
                    <a:pt x="30238" y="15590"/>
                  </a:lnTo>
                  <a:lnTo>
                    <a:pt x="30354" y="15590"/>
                  </a:lnTo>
                  <a:cubicBezTo>
                    <a:pt x="30406" y="15538"/>
                    <a:pt x="30406" y="15474"/>
                    <a:pt x="30406" y="15422"/>
                  </a:cubicBezTo>
                  <a:lnTo>
                    <a:pt x="30406" y="15371"/>
                  </a:lnTo>
                  <a:cubicBezTo>
                    <a:pt x="30406" y="14945"/>
                    <a:pt x="30354" y="14507"/>
                    <a:pt x="30354" y="14081"/>
                  </a:cubicBezTo>
                  <a:cubicBezTo>
                    <a:pt x="30302" y="13656"/>
                    <a:pt x="30238" y="13217"/>
                    <a:pt x="30238" y="12792"/>
                  </a:cubicBezTo>
                  <a:lnTo>
                    <a:pt x="30135" y="12147"/>
                  </a:lnTo>
                  <a:lnTo>
                    <a:pt x="30135" y="12096"/>
                  </a:lnTo>
                  <a:close/>
                  <a:moveTo>
                    <a:pt x="31424" y="4462"/>
                  </a:moveTo>
                  <a:cubicBezTo>
                    <a:pt x="31914" y="4462"/>
                    <a:pt x="32443" y="4514"/>
                    <a:pt x="32933" y="4784"/>
                  </a:cubicBezTo>
                  <a:cubicBezTo>
                    <a:pt x="33732" y="5158"/>
                    <a:pt x="34171" y="5481"/>
                    <a:pt x="34493" y="5919"/>
                  </a:cubicBezTo>
                  <a:cubicBezTo>
                    <a:pt x="34751" y="6293"/>
                    <a:pt x="34970" y="6886"/>
                    <a:pt x="35189" y="7737"/>
                  </a:cubicBezTo>
                  <a:cubicBezTo>
                    <a:pt x="35615" y="9297"/>
                    <a:pt x="36208" y="11129"/>
                    <a:pt x="36208" y="12573"/>
                  </a:cubicBezTo>
                  <a:cubicBezTo>
                    <a:pt x="36208" y="12843"/>
                    <a:pt x="36208" y="13114"/>
                    <a:pt x="36157" y="13385"/>
                  </a:cubicBezTo>
                  <a:cubicBezTo>
                    <a:pt x="36040" y="14030"/>
                    <a:pt x="35512" y="15642"/>
                    <a:pt x="34919" y="17305"/>
                  </a:cubicBezTo>
                  <a:cubicBezTo>
                    <a:pt x="34429" y="18646"/>
                    <a:pt x="33900" y="20103"/>
                    <a:pt x="33526" y="21019"/>
                  </a:cubicBezTo>
                  <a:lnTo>
                    <a:pt x="32069" y="21019"/>
                  </a:lnTo>
                  <a:cubicBezTo>
                    <a:pt x="32172" y="20851"/>
                    <a:pt x="32340" y="20426"/>
                    <a:pt x="32662" y="19458"/>
                  </a:cubicBezTo>
                  <a:cubicBezTo>
                    <a:pt x="33307" y="17795"/>
                    <a:pt x="33952" y="16067"/>
                    <a:pt x="33900" y="16067"/>
                  </a:cubicBezTo>
                  <a:lnTo>
                    <a:pt x="33900" y="16067"/>
                  </a:lnTo>
                  <a:cubicBezTo>
                    <a:pt x="33848" y="16067"/>
                    <a:pt x="33204" y="17731"/>
                    <a:pt x="32559" y="19458"/>
                  </a:cubicBezTo>
                  <a:cubicBezTo>
                    <a:pt x="32237" y="20426"/>
                    <a:pt x="32069" y="20851"/>
                    <a:pt x="32017" y="21019"/>
                  </a:cubicBezTo>
                  <a:lnTo>
                    <a:pt x="31850" y="21019"/>
                  </a:lnTo>
                  <a:cubicBezTo>
                    <a:pt x="31747" y="19936"/>
                    <a:pt x="31592" y="18814"/>
                    <a:pt x="31476" y="17731"/>
                  </a:cubicBezTo>
                  <a:cubicBezTo>
                    <a:pt x="31321" y="16609"/>
                    <a:pt x="31153" y="15538"/>
                    <a:pt x="30883" y="14455"/>
                  </a:cubicBezTo>
                  <a:cubicBezTo>
                    <a:pt x="30780" y="13862"/>
                    <a:pt x="30676" y="13333"/>
                    <a:pt x="30509" y="12792"/>
                  </a:cubicBezTo>
                  <a:cubicBezTo>
                    <a:pt x="30354" y="12250"/>
                    <a:pt x="30186" y="11722"/>
                    <a:pt x="29916" y="11232"/>
                  </a:cubicBezTo>
                  <a:cubicBezTo>
                    <a:pt x="29761" y="10858"/>
                    <a:pt x="29490" y="10432"/>
                    <a:pt x="29116" y="10161"/>
                  </a:cubicBezTo>
                  <a:cubicBezTo>
                    <a:pt x="29168" y="9994"/>
                    <a:pt x="29168" y="9839"/>
                    <a:pt x="29168" y="9839"/>
                  </a:cubicBezTo>
                  <a:cubicBezTo>
                    <a:pt x="29116" y="9839"/>
                    <a:pt x="29116" y="9942"/>
                    <a:pt x="29065" y="10110"/>
                  </a:cubicBezTo>
                  <a:cubicBezTo>
                    <a:pt x="29013" y="10058"/>
                    <a:pt x="28897" y="9994"/>
                    <a:pt x="28845" y="9942"/>
                  </a:cubicBezTo>
                  <a:cubicBezTo>
                    <a:pt x="28691" y="9839"/>
                    <a:pt x="28575" y="9787"/>
                    <a:pt x="28420" y="9736"/>
                  </a:cubicBezTo>
                  <a:cubicBezTo>
                    <a:pt x="28471" y="9194"/>
                    <a:pt x="28575" y="8550"/>
                    <a:pt x="28742" y="7853"/>
                  </a:cubicBezTo>
                  <a:cubicBezTo>
                    <a:pt x="28845" y="7312"/>
                    <a:pt x="29013" y="6770"/>
                    <a:pt x="29168" y="6293"/>
                  </a:cubicBezTo>
                  <a:cubicBezTo>
                    <a:pt x="29335" y="5868"/>
                    <a:pt x="29542" y="5481"/>
                    <a:pt x="29709" y="5274"/>
                  </a:cubicBezTo>
                  <a:cubicBezTo>
                    <a:pt x="29980" y="5004"/>
                    <a:pt x="30238" y="4784"/>
                    <a:pt x="30509" y="4630"/>
                  </a:cubicBezTo>
                  <a:cubicBezTo>
                    <a:pt x="30676" y="4578"/>
                    <a:pt x="30883" y="4514"/>
                    <a:pt x="31050" y="4462"/>
                  </a:cubicBezTo>
                  <a:close/>
                  <a:moveTo>
                    <a:pt x="32933" y="4630"/>
                  </a:moveTo>
                  <a:cubicBezTo>
                    <a:pt x="33204" y="4681"/>
                    <a:pt x="33526" y="4784"/>
                    <a:pt x="33900" y="4836"/>
                  </a:cubicBezTo>
                  <a:cubicBezTo>
                    <a:pt x="34429" y="5004"/>
                    <a:pt x="34816" y="5326"/>
                    <a:pt x="35189" y="5803"/>
                  </a:cubicBezTo>
                  <a:cubicBezTo>
                    <a:pt x="36311" y="7209"/>
                    <a:pt x="36853" y="9839"/>
                    <a:pt x="37124" y="11232"/>
                  </a:cubicBezTo>
                  <a:cubicBezTo>
                    <a:pt x="37124" y="11283"/>
                    <a:pt x="37124" y="11399"/>
                    <a:pt x="37175" y="11451"/>
                  </a:cubicBezTo>
                  <a:cubicBezTo>
                    <a:pt x="37175" y="11606"/>
                    <a:pt x="37227" y="11773"/>
                    <a:pt x="37227" y="11928"/>
                  </a:cubicBezTo>
                  <a:lnTo>
                    <a:pt x="37227" y="12147"/>
                  </a:lnTo>
                  <a:cubicBezTo>
                    <a:pt x="37278" y="12250"/>
                    <a:pt x="37278" y="12418"/>
                    <a:pt x="37278" y="12521"/>
                  </a:cubicBezTo>
                  <a:lnTo>
                    <a:pt x="37278" y="12843"/>
                  </a:lnTo>
                  <a:cubicBezTo>
                    <a:pt x="37278" y="13114"/>
                    <a:pt x="37278" y="13385"/>
                    <a:pt x="37227" y="13656"/>
                  </a:cubicBezTo>
                  <a:cubicBezTo>
                    <a:pt x="37175" y="13811"/>
                    <a:pt x="37175" y="13978"/>
                    <a:pt x="37124" y="14133"/>
                  </a:cubicBezTo>
                  <a:cubicBezTo>
                    <a:pt x="37008" y="14455"/>
                    <a:pt x="36904" y="14726"/>
                    <a:pt x="36801" y="15100"/>
                  </a:cubicBezTo>
                  <a:cubicBezTo>
                    <a:pt x="36530" y="15861"/>
                    <a:pt x="35886" y="17473"/>
                    <a:pt x="35293" y="18917"/>
                  </a:cubicBezTo>
                  <a:cubicBezTo>
                    <a:pt x="35022" y="19613"/>
                    <a:pt x="34751" y="20309"/>
                    <a:pt x="34545" y="20799"/>
                  </a:cubicBezTo>
                  <a:cubicBezTo>
                    <a:pt x="34493" y="20851"/>
                    <a:pt x="34493" y="20954"/>
                    <a:pt x="34429" y="21019"/>
                  </a:cubicBezTo>
                  <a:lnTo>
                    <a:pt x="33681" y="21019"/>
                  </a:lnTo>
                  <a:cubicBezTo>
                    <a:pt x="34055" y="20103"/>
                    <a:pt x="34545" y="18698"/>
                    <a:pt x="35022" y="17357"/>
                  </a:cubicBezTo>
                  <a:cubicBezTo>
                    <a:pt x="35615" y="15693"/>
                    <a:pt x="36157" y="14081"/>
                    <a:pt x="36260" y="13385"/>
                  </a:cubicBezTo>
                  <a:cubicBezTo>
                    <a:pt x="36311" y="13166"/>
                    <a:pt x="36363" y="12895"/>
                    <a:pt x="36363" y="12573"/>
                  </a:cubicBezTo>
                  <a:cubicBezTo>
                    <a:pt x="36363" y="11077"/>
                    <a:pt x="35718" y="9246"/>
                    <a:pt x="35344" y="7737"/>
                  </a:cubicBezTo>
                  <a:cubicBezTo>
                    <a:pt x="35073" y="6835"/>
                    <a:pt x="34919" y="6241"/>
                    <a:pt x="34596" y="5803"/>
                  </a:cubicBezTo>
                  <a:cubicBezTo>
                    <a:pt x="34274" y="5378"/>
                    <a:pt x="33784" y="5055"/>
                    <a:pt x="32984" y="4681"/>
                  </a:cubicBezTo>
                  <a:lnTo>
                    <a:pt x="32933" y="4630"/>
                  </a:lnTo>
                  <a:close/>
                  <a:moveTo>
                    <a:pt x="29490" y="21173"/>
                  </a:moveTo>
                  <a:lnTo>
                    <a:pt x="29490" y="22192"/>
                  </a:lnTo>
                  <a:lnTo>
                    <a:pt x="155" y="22192"/>
                  </a:lnTo>
                  <a:lnTo>
                    <a:pt x="155" y="21173"/>
                  </a:lnTo>
                  <a:close/>
                  <a:moveTo>
                    <a:pt x="37008" y="21173"/>
                  </a:moveTo>
                  <a:lnTo>
                    <a:pt x="37008" y="22192"/>
                  </a:lnTo>
                  <a:lnTo>
                    <a:pt x="29593" y="22192"/>
                  </a:lnTo>
                  <a:lnTo>
                    <a:pt x="29593" y="21173"/>
                  </a:lnTo>
                  <a:close/>
                  <a:moveTo>
                    <a:pt x="26963" y="22360"/>
                  </a:moveTo>
                  <a:lnTo>
                    <a:pt x="26963" y="39329"/>
                  </a:lnTo>
                  <a:lnTo>
                    <a:pt x="2360" y="39329"/>
                  </a:lnTo>
                  <a:lnTo>
                    <a:pt x="2360" y="22360"/>
                  </a:lnTo>
                  <a:close/>
                  <a:moveTo>
                    <a:pt x="35615" y="22360"/>
                  </a:moveTo>
                  <a:lnTo>
                    <a:pt x="35615" y="39329"/>
                  </a:lnTo>
                  <a:lnTo>
                    <a:pt x="27079" y="39329"/>
                  </a:lnTo>
                  <a:lnTo>
                    <a:pt x="27079" y="22360"/>
                  </a:lnTo>
                  <a:close/>
                  <a:moveTo>
                    <a:pt x="22346" y="0"/>
                  </a:moveTo>
                  <a:cubicBezTo>
                    <a:pt x="22127" y="0"/>
                    <a:pt x="21856" y="65"/>
                    <a:pt x="21650" y="117"/>
                  </a:cubicBezTo>
                  <a:cubicBezTo>
                    <a:pt x="20954" y="271"/>
                    <a:pt x="20515" y="542"/>
                    <a:pt x="20309" y="813"/>
                  </a:cubicBezTo>
                  <a:cubicBezTo>
                    <a:pt x="20090" y="1084"/>
                    <a:pt x="20038" y="1354"/>
                    <a:pt x="20038" y="1406"/>
                  </a:cubicBezTo>
                  <a:lnTo>
                    <a:pt x="20038" y="1458"/>
                  </a:lnTo>
                  <a:cubicBezTo>
                    <a:pt x="19922" y="1509"/>
                    <a:pt x="19819" y="1612"/>
                    <a:pt x="19716" y="1677"/>
                  </a:cubicBezTo>
                  <a:cubicBezTo>
                    <a:pt x="19716" y="1677"/>
                    <a:pt x="19664" y="1612"/>
                    <a:pt x="19600" y="1612"/>
                  </a:cubicBezTo>
                  <a:cubicBezTo>
                    <a:pt x="19342" y="1509"/>
                    <a:pt x="19071" y="1354"/>
                    <a:pt x="18955" y="1084"/>
                  </a:cubicBezTo>
                  <a:lnTo>
                    <a:pt x="18904" y="1032"/>
                  </a:lnTo>
                  <a:cubicBezTo>
                    <a:pt x="18852" y="1084"/>
                    <a:pt x="18852" y="1084"/>
                    <a:pt x="18852" y="1135"/>
                  </a:cubicBezTo>
                  <a:cubicBezTo>
                    <a:pt x="18852" y="1135"/>
                    <a:pt x="18800" y="1290"/>
                    <a:pt x="18800" y="1509"/>
                  </a:cubicBezTo>
                  <a:cubicBezTo>
                    <a:pt x="18800" y="1728"/>
                    <a:pt x="18852" y="1999"/>
                    <a:pt x="18904" y="2205"/>
                  </a:cubicBezTo>
                  <a:cubicBezTo>
                    <a:pt x="18852" y="2205"/>
                    <a:pt x="18697" y="2102"/>
                    <a:pt x="18581" y="2051"/>
                  </a:cubicBezTo>
                  <a:cubicBezTo>
                    <a:pt x="18310" y="1832"/>
                    <a:pt x="18053" y="1612"/>
                    <a:pt x="17937" y="1290"/>
                  </a:cubicBezTo>
                  <a:cubicBezTo>
                    <a:pt x="17937" y="1238"/>
                    <a:pt x="17937" y="1238"/>
                    <a:pt x="17885" y="1238"/>
                  </a:cubicBezTo>
                  <a:cubicBezTo>
                    <a:pt x="17885" y="1238"/>
                    <a:pt x="17833" y="1238"/>
                    <a:pt x="17833" y="1290"/>
                  </a:cubicBezTo>
                  <a:cubicBezTo>
                    <a:pt x="17833" y="1290"/>
                    <a:pt x="17730" y="1677"/>
                    <a:pt x="17730" y="2102"/>
                  </a:cubicBezTo>
                  <a:cubicBezTo>
                    <a:pt x="17730" y="2257"/>
                    <a:pt x="17730" y="2425"/>
                    <a:pt x="17782" y="2579"/>
                  </a:cubicBezTo>
                  <a:cubicBezTo>
                    <a:pt x="17730" y="2528"/>
                    <a:pt x="17666" y="2528"/>
                    <a:pt x="17563" y="2476"/>
                  </a:cubicBezTo>
                  <a:cubicBezTo>
                    <a:pt x="17459" y="2373"/>
                    <a:pt x="17292" y="2257"/>
                    <a:pt x="17240" y="2051"/>
                  </a:cubicBezTo>
                  <a:cubicBezTo>
                    <a:pt x="17240" y="1999"/>
                    <a:pt x="17189" y="1999"/>
                    <a:pt x="17189" y="1999"/>
                  </a:cubicBezTo>
                  <a:cubicBezTo>
                    <a:pt x="17137" y="1999"/>
                    <a:pt x="17137" y="1999"/>
                    <a:pt x="17085" y="2051"/>
                  </a:cubicBezTo>
                  <a:cubicBezTo>
                    <a:pt x="17085" y="2051"/>
                    <a:pt x="17021" y="2322"/>
                    <a:pt x="17021" y="2747"/>
                  </a:cubicBezTo>
                  <a:cubicBezTo>
                    <a:pt x="17021" y="3069"/>
                    <a:pt x="17085" y="3443"/>
                    <a:pt x="17240" y="3817"/>
                  </a:cubicBezTo>
                  <a:cubicBezTo>
                    <a:pt x="17408" y="4140"/>
                    <a:pt x="17666" y="4462"/>
                    <a:pt x="18104" y="4630"/>
                  </a:cubicBezTo>
                  <a:cubicBezTo>
                    <a:pt x="18375" y="4733"/>
                    <a:pt x="18633" y="4784"/>
                    <a:pt x="18955" y="4784"/>
                  </a:cubicBezTo>
                  <a:lnTo>
                    <a:pt x="19071" y="4784"/>
                  </a:lnTo>
                  <a:cubicBezTo>
                    <a:pt x="19123" y="5055"/>
                    <a:pt x="19123" y="5326"/>
                    <a:pt x="19174" y="5648"/>
                  </a:cubicBezTo>
                  <a:cubicBezTo>
                    <a:pt x="18955" y="5700"/>
                    <a:pt x="18852" y="5868"/>
                    <a:pt x="18749" y="6022"/>
                  </a:cubicBezTo>
                  <a:cubicBezTo>
                    <a:pt x="18697" y="6241"/>
                    <a:pt x="18633" y="6512"/>
                    <a:pt x="18633" y="6835"/>
                  </a:cubicBezTo>
                  <a:cubicBezTo>
                    <a:pt x="18633" y="7093"/>
                    <a:pt x="18633" y="7363"/>
                    <a:pt x="18749" y="7634"/>
                  </a:cubicBezTo>
                  <a:cubicBezTo>
                    <a:pt x="18800" y="8060"/>
                    <a:pt x="19020" y="8446"/>
                    <a:pt x="19226" y="8769"/>
                  </a:cubicBezTo>
                  <a:cubicBezTo>
                    <a:pt x="19278" y="8872"/>
                    <a:pt x="19394" y="8924"/>
                    <a:pt x="19445" y="8975"/>
                  </a:cubicBezTo>
                  <a:lnTo>
                    <a:pt x="19445" y="9027"/>
                  </a:lnTo>
                  <a:cubicBezTo>
                    <a:pt x="19445" y="9027"/>
                    <a:pt x="19342" y="9568"/>
                    <a:pt x="19342" y="9994"/>
                  </a:cubicBezTo>
                  <a:cubicBezTo>
                    <a:pt x="19342" y="10161"/>
                    <a:pt x="19342" y="10381"/>
                    <a:pt x="19445" y="10484"/>
                  </a:cubicBezTo>
                  <a:cubicBezTo>
                    <a:pt x="19497" y="10535"/>
                    <a:pt x="19600" y="10639"/>
                    <a:pt x="19768" y="10703"/>
                  </a:cubicBezTo>
                  <a:cubicBezTo>
                    <a:pt x="20141" y="10909"/>
                    <a:pt x="20786" y="11129"/>
                    <a:pt x="20889" y="11180"/>
                  </a:cubicBezTo>
                  <a:cubicBezTo>
                    <a:pt x="20954" y="11180"/>
                    <a:pt x="20954" y="11232"/>
                    <a:pt x="21005" y="11348"/>
                  </a:cubicBezTo>
                  <a:cubicBezTo>
                    <a:pt x="21109" y="11399"/>
                    <a:pt x="21212" y="11502"/>
                    <a:pt x="21431" y="11554"/>
                  </a:cubicBezTo>
                  <a:lnTo>
                    <a:pt x="21650" y="11554"/>
                  </a:lnTo>
                  <a:cubicBezTo>
                    <a:pt x="21805" y="11554"/>
                    <a:pt x="21921" y="11554"/>
                    <a:pt x="21973" y="11502"/>
                  </a:cubicBezTo>
                  <a:cubicBezTo>
                    <a:pt x="22076" y="11399"/>
                    <a:pt x="22127" y="11348"/>
                    <a:pt x="22179" y="11180"/>
                  </a:cubicBezTo>
                  <a:lnTo>
                    <a:pt x="22179" y="11077"/>
                  </a:lnTo>
                  <a:cubicBezTo>
                    <a:pt x="22179" y="10961"/>
                    <a:pt x="22179" y="10909"/>
                    <a:pt x="22127" y="10858"/>
                  </a:cubicBezTo>
                  <a:cubicBezTo>
                    <a:pt x="22566" y="10806"/>
                    <a:pt x="22991" y="10703"/>
                    <a:pt x="23365" y="10484"/>
                  </a:cubicBezTo>
                  <a:lnTo>
                    <a:pt x="23365" y="10484"/>
                  </a:lnTo>
                  <a:lnTo>
                    <a:pt x="23146" y="11232"/>
                  </a:lnTo>
                  <a:lnTo>
                    <a:pt x="23094" y="11232"/>
                  </a:lnTo>
                  <a:cubicBezTo>
                    <a:pt x="23094" y="11232"/>
                    <a:pt x="22888" y="11502"/>
                    <a:pt x="22772" y="11928"/>
                  </a:cubicBezTo>
                  <a:cubicBezTo>
                    <a:pt x="22720" y="11992"/>
                    <a:pt x="22669" y="12315"/>
                    <a:pt x="22617" y="12637"/>
                  </a:cubicBezTo>
                  <a:cubicBezTo>
                    <a:pt x="22450" y="13707"/>
                    <a:pt x="22179" y="15538"/>
                    <a:pt x="22179" y="15538"/>
                  </a:cubicBezTo>
                  <a:lnTo>
                    <a:pt x="22179" y="15590"/>
                  </a:lnTo>
                  <a:lnTo>
                    <a:pt x="22243" y="15590"/>
                  </a:lnTo>
                  <a:lnTo>
                    <a:pt x="21702" y="18814"/>
                  </a:lnTo>
                  <a:cubicBezTo>
                    <a:pt x="21650" y="18814"/>
                    <a:pt x="21599" y="18814"/>
                    <a:pt x="21534" y="18762"/>
                  </a:cubicBezTo>
                  <a:cubicBezTo>
                    <a:pt x="21483" y="18762"/>
                    <a:pt x="21431" y="18762"/>
                    <a:pt x="21379" y="18698"/>
                  </a:cubicBezTo>
                  <a:lnTo>
                    <a:pt x="21276" y="18698"/>
                  </a:lnTo>
                  <a:cubicBezTo>
                    <a:pt x="21160" y="18698"/>
                    <a:pt x="21109" y="18698"/>
                    <a:pt x="20954" y="18762"/>
                  </a:cubicBezTo>
                  <a:cubicBezTo>
                    <a:pt x="20786" y="18814"/>
                    <a:pt x="20567" y="18865"/>
                    <a:pt x="20361" y="18968"/>
                  </a:cubicBezTo>
                  <a:cubicBezTo>
                    <a:pt x="20193" y="19020"/>
                    <a:pt x="19987" y="19136"/>
                    <a:pt x="19922" y="19239"/>
                  </a:cubicBezTo>
                  <a:cubicBezTo>
                    <a:pt x="19871" y="19239"/>
                    <a:pt x="19871" y="19291"/>
                    <a:pt x="19871" y="19291"/>
                  </a:cubicBezTo>
                  <a:cubicBezTo>
                    <a:pt x="18581" y="19342"/>
                    <a:pt x="16918" y="19342"/>
                    <a:pt x="16325" y="19342"/>
                  </a:cubicBezTo>
                  <a:lnTo>
                    <a:pt x="16118" y="19342"/>
                  </a:lnTo>
                  <a:cubicBezTo>
                    <a:pt x="16054" y="19342"/>
                    <a:pt x="16002" y="19342"/>
                    <a:pt x="15899" y="19291"/>
                  </a:cubicBezTo>
                  <a:cubicBezTo>
                    <a:pt x="15680" y="19239"/>
                    <a:pt x="15474" y="19136"/>
                    <a:pt x="15203" y="19084"/>
                  </a:cubicBezTo>
                  <a:cubicBezTo>
                    <a:pt x="14984" y="19020"/>
                    <a:pt x="14764" y="18968"/>
                    <a:pt x="14610" y="18968"/>
                  </a:cubicBezTo>
                  <a:lnTo>
                    <a:pt x="14558" y="18968"/>
                  </a:lnTo>
                  <a:cubicBezTo>
                    <a:pt x="14442" y="18968"/>
                    <a:pt x="14339" y="19020"/>
                    <a:pt x="14184" y="19084"/>
                  </a:cubicBezTo>
                  <a:cubicBezTo>
                    <a:pt x="13965" y="19136"/>
                    <a:pt x="13694" y="19239"/>
                    <a:pt x="13475" y="19342"/>
                  </a:cubicBezTo>
                  <a:cubicBezTo>
                    <a:pt x="13372" y="19407"/>
                    <a:pt x="13269" y="19458"/>
                    <a:pt x="13217" y="19510"/>
                  </a:cubicBezTo>
                  <a:cubicBezTo>
                    <a:pt x="13153" y="19562"/>
                    <a:pt x="13153" y="19562"/>
                    <a:pt x="13101" y="19562"/>
                  </a:cubicBezTo>
                  <a:cubicBezTo>
                    <a:pt x="13101" y="19613"/>
                    <a:pt x="13049" y="19613"/>
                    <a:pt x="13049" y="19613"/>
                  </a:cubicBezTo>
                  <a:cubicBezTo>
                    <a:pt x="12946" y="19781"/>
                    <a:pt x="12727" y="20052"/>
                    <a:pt x="12727" y="20374"/>
                  </a:cubicBezTo>
                  <a:cubicBezTo>
                    <a:pt x="12508" y="20309"/>
                    <a:pt x="12186" y="20309"/>
                    <a:pt x="11863" y="20309"/>
                  </a:cubicBezTo>
                  <a:lnTo>
                    <a:pt x="10961" y="20309"/>
                  </a:lnTo>
                  <a:cubicBezTo>
                    <a:pt x="10896" y="20206"/>
                    <a:pt x="10844" y="20103"/>
                    <a:pt x="10793" y="20052"/>
                  </a:cubicBezTo>
                  <a:cubicBezTo>
                    <a:pt x="10741" y="19832"/>
                    <a:pt x="10638" y="19562"/>
                    <a:pt x="10638" y="19342"/>
                  </a:cubicBezTo>
                  <a:cubicBezTo>
                    <a:pt x="10574" y="19239"/>
                    <a:pt x="10574" y="19188"/>
                    <a:pt x="10574" y="19084"/>
                  </a:cubicBezTo>
                  <a:cubicBezTo>
                    <a:pt x="10522" y="19020"/>
                    <a:pt x="10522" y="19020"/>
                    <a:pt x="10522" y="18968"/>
                  </a:cubicBezTo>
                  <a:lnTo>
                    <a:pt x="10522" y="18814"/>
                  </a:lnTo>
                  <a:lnTo>
                    <a:pt x="10522" y="18698"/>
                  </a:lnTo>
                  <a:cubicBezTo>
                    <a:pt x="10471" y="18594"/>
                    <a:pt x="10471" y="18543"/>
                    <a:pt x="10471" y="18491"/>
                  </a:cubicBezTo>
                  <a:lnTo>
                    <a:pt x="16969" y="18491"/>
                  </a:lnTo>
                  <a:cubicBezTo>
                    <a:pt x="17240" y="18491"/>
                    <a:pt x="17511" y="18324"/>
                    <a:pt x="17614" y="18117"/>
                  </a:cubicBezTo>
                  <a:cubicBezTo>
                    <a:pt x="17730" y="18001"/>
                    <a:pt x="17730" y="17950"/>
                    <a:pt x="17782" y="17847"/>
                  </a:cubicBezTo>
                  <a:lnTo>
                    <a:pt x="17782" y="17679"/>
                  </a:lnTo>
                  <a:lnTo>
                    <a:pt x="17730" y="7041"/>
                  </a:lnTo>
                  <a:cubicBezTo>
                    <a:pt x="17730" y="6938"/>
                    <a:pt x="17666" y="6886"/>
                    <a:pt x="17666" y="6770"/>
                  </a:cubicBezTo>
                  <a:cubicBezTo>
                    <a:pt x="17563" y="6615"/>
                    <a:pt x="17408" y="6448"/>
                    <a:pt x="17189" y="6396"/>
                  </a:cubicBezTo>
                  <a:lnTo>
                    <a:pt x="16969" y="6396"/>
                  </a:lnTo>
                  <a:lnTo>
                    <a:pt x="16544" y="6448"/>
                  </a:lnTo>
                  <a:lnTo>
                    <a:pt x="3056" y="7853"/>
                  </a:lnTo>
                  <a:cubicBezTo>
                    <a:pt x="2682" y="7905"/>
                    <a:pt x="2463" y="8176"/>
                    <a:pt x="2463" y="8550"/>
                  </a:cubicBezTo>
                  <a:lnTo>
                    <a:pt x="2463" y="17847"/>
                  </a:lnTo>
                  <a:cubicBezTo>
                    <a:pt x="2463" y="18169"/>
                    <a:pt x="2734" y="18491"/>
                    <a:pt x="3056" y="18491"/>
                  </a:cubicBezTo>
                  <a:lnTo>
                    <a:pt x="6499" y="18491"/>
                  </a:lnTo>
                  <a:cubicBezTo>
                    <a:pt x="6602" y="19291"/>
                    <a:pt x="6705" y="19987"/>
                    <a:pt x="6821" y="20309"/>
                  </a:cubicBezTo>
                  <a:lnTo>
                    <a:pt x="6280" y="20309"/>
                  </a:lnTo>
                  <a:cubicBezTo>
                    <a:pt x="5532" y="20309"/>
                    <a:pt x="5093" y="20632"/>
                    <a:pt x="4836" y="20954"/>
                  </a:cubicBezTo>
                  <a:cubicBezTo>
                    <a:pt x="4836" y="21019"/>
                    <a:pt x="4836" y="21019"/>
                    <a:pt x="4771" y="21019"/>
                  </a:cubicBezTo>
                  <a:lnTo>
                    <a:pt x="52" y="21019"/>
                  </a:lnTo>
                  <a:lnTo>
                    <a:pt x="52" y="21070"/>
                  </a:lnTo>
                  <a:lnTo>
                    <a:pt x="0" y="21122"/>
                  </a:lnTo>
                  <a:lnTo>
                    <a:pt x="0" y="22244"/>
                  </a:lnTo>
                  <a:lnTo>
                    <a:pt x="52" y="22308"/>
                  </a:lnTo>
                  <a:lnTo>
                    <a:pt x="52" y="22360"/>
                  </a:lnTo>
                  <a:lnTo>
                    <a:pt x="2257" y="22360"/>
                  </a:lnTo>
                  <a:lnTo>
                    <a:pt x="2257" y="39393"/>
                  </a:lnTo>
                  <a:cubicBezTo>
                    <a:pt x="1715" y="39393"/>
                    <a:pt x="1444" y="39445"/>
                    <a:pt x="1444" y="39445"/>
                  </a:cubicBezTo>
                  <a:cubicBezTo>
                    <a:pt x="1444" y="39521"/>
                    <a:pt x="5045" y="39568"/>
                    <a:pt x="11506" y="39568"/>
                  </a:cubicBezTo>
                  <a:cubicBezTo>
                    <a:pt x="13872" y="39568"/>
                    <a:pt x="16620" y="39562"/>
                    <a:pt x="19716" y="39548"/>
                  </a:cubicBezTo>
                  <a:cubicBezTo>
                    <a:pt x="26808" y="39548"/>
                    <a:pt x="32069" y="39497"/>
                    <a:pt x="35073" y="39445"/>
                  </a:cubicBezTo>
                  <a:lnTo>
                    <a:pt x="35718" y="39445"/>
                  </a:lnTo>
                  <a:cubicBezTo>
                    <a:pt x="37175" y="39393"/>
                    <a:pt x="37975" y="39393"/>
                    <a:pt x="37975" y="39329"/>
                  </a:cubicBezTo>
                  <a:cubicBezTo>
                    <a:pt x="37975" y="39329"/>
                    <a:pt x="37227" y="39277"/>
                    <a:pt x="35718" y="39277"/>
                  </a:cubicBezTo>
                  <a:lnTo>
                    <a:pt x="35718" y="22360"/>
                  </a:lnTo>
                  <a:lnTo>
                    <a:pt x="37124" y="22360"/>
                  </a:lnTo>
                  <a:lnTo>
                    <a:pt x="37175" y="22308"/>
                  </a:lnTo>
                  <a:lnTo>
                    <a:pt x="37175" y="22244"/>
                  </a:lnTo>
                  <a:lnTo>
                    <a:pt x="37175" y="21122"/>
                  </a:lnTo>
                  <a:lnTo>
                    <a:pt x="37175" y="21070"/>
                  </a:lnTo>
                  <a:lnTo>
                    <a:pt x="37124" y="21019"/>
                  </a:lnTo>
                  <a:lnTo>
                    <a:pt x="34596" y="21019"/>
                  </a:lnTo>
                  <a:cubicBezTo>
                    <a:pt x="35138" y="19665"/>
                    <a:pt x="36530" y="16286"/>
                    <a:pt x="36904" y="15152"/>
                  </a:cubicBezTo>
                  <a:cubicBezTo>
                    <a:pt x="37124" y="14571"/>
                    <a:pt x="37278" y="14133"/>
                    <a:pt x="37330" y="13656"/>
                  </a:cubicBezTo>
                  <a:cubicBezTo>
                    <a:pt x="37394" y="13488"/>
                    <a:pt x="37394" y="13333"/>
                    <a:pt x="37446" y="13114"/>
                  </a:cubicBezTo>
                  <a:lnTo>
                    <a:pt x="37446" y="12843"/>
                  </a:lnTo>
                  <a:lnTo>
                    <a:pt x="37446" y="12521"/>
                  </a:lnTo>
                  <a:cubicBezTo>
                    <a:pt x="37394" y="12418"/>
                    <a:pt x="37394" y="12366"/>
                    <a:pt x="37394" y="12315"/>
                  </a:cubicBezTo>
                  <a:cubicBezTo>
                    <a:pt x="37394" y="12199"/>
                    <a:pt x="37394" y="12044"/>
                    <a:pt x="37330" y="11876"/>
                  </a:cubicBezTo>
                  <a:cubicBezTo>
                    <a:pt x="37330" y="11670"/>
                    <a:pt x="37278" y="11451"/>
                    <a:pt x="37227" y="11180"/>
                  </a:cubicBezTo>
                  <a:cubicBezTo>
                    <a:pt x="37072" y="10265"/>
                    <a:pt x="36801" y="8769"/>
                    <a:pt x="36311" y="7479"/>
                  </a:cubicBezTo>
                  <a:cubicBezTo>
                    <a:pt x="36105" y="6770"/>
                    <a:pt x="35783" y="6190"/>
                    <a:pt x="35396" y="5700"/>
                  </a:cubicBezTo>
                  <a:cubicBezTo>
                    <a:pt x="34970" y="5223"/>
                    <a:pt x="34545" y="4836"/>
                    <a:pt x="33952" y="4733"/>
                  </a:cubicBezTo>
                  <a:cubicBezTo>
                    <a:pt x="32881" y="4410"/>
                    <a:pt x="32121" y="4307"/>
                    <a:pt x="31527" y="4307"/>
                  </a:cubicBezTo>
                  <a:cubicBezTo>
                    <a:pt x="31102" y="4307"/>
                    <a:pt x="30780" y="4359"/>
                    <a:pt x="30457" y="4514"/>
                  </a:cubicBezTo>
                  <a:cubicBezTo>
                    <a:pt x="30186" y="4681"/>
                    <a:pt x="29916" y="4900"/>
                    <a:pt x="29593" y="5158"/>
                  </a:cubicBezTo>
                  <a:cubicBezTo>
                    <a:pt x="29387" y="5429"/>
                    <a:pt x="29168" y="5919"/>
                    <a:pt x="28948" y="6448"/>
                  </a:cubicBezTo>
                  <a:cubicBezTo>
                    <a:pt x="28626" y="7479"/>
                    <a:pt x="28420" y="8769"/>
                    <a:pt x="28252" y="9671"/>
                  </a:cubicBezTo>
                  <a:cubicBezTo>
                    <a:pt x="27930" y="9568"/>
                    <a:pt x="27556" y="9517"/>
                    <a:pt x="27233" y="9517"/>
                  </a:cubicBezTo>
                  <a:cubicBezTo>
                    <a:pt x="27130" y="9194"/>
                    <a:pt x="26911" y="8975"/>
                    <a:pt x="26640" y="8820"/>
                  </a:cubicBezTo>
                  <a:cubicBezTo>
                    <a:pt x="26537" y="8820"/>
                    <a:pt x="26486" y="8769"/>
                    <a:pt x="26370" y="8704"/>
                  </a:cubicBezTo>
                  <a:cubicBezTo>
                    <a:pt x="26318" y="8653"/>
                    <a:pt x="26215" y="8653"/>
                    <a:pt x="26112" y="8653"/>
                  </a:cubicBezTo>
                  <a:cubicBezTo>
                    <a:pt x="25944" y="8653"/>
                    <a:pt x="25789" y="8653"/>
                    <a:pt x="25622" y="8704"/>
                  </a:cubicBezTo>
                  <a:lnTo>
                    <a:pt x="25570" y="8704"/>
                  </a:lnTo>
                  <a:cubicBezTo>
                    <a:pt x="25519" y="8601"/>
                    <a:pt x="25467" y="8498"/>
                    <a:pt x="25351" y="8382"/>
                  </a:cubicBezTo>
                  <a:lnTo>
                    <a:pt x="25467" y="8382"/>
                  </a:lnTo>
                  <a:cubicBezTo>
                    <a:pt x="25570" y="8382"/>
                    <a:pt x="25622" y="8382"/>
                    <a:pt x="25673" y="8330"/>
                  </a:cubicBezTo>
                  <a:cubicBezTo>
                    <a:pt x="25944" y="8330"/>
                    <a:pt x="26215" y="8227"/>
                    <a:pt x="26434" y="8060"/>
                  </a:cubicBezTo>
                  <a:cubicBezTo>
                    <a:pt x="26589" y="7956"/>
                    <a:pt x="26756" y="7802"/>
                    <a:pt x="26860" y="7634"/>
                  </a:cubicBezTo>
                  <a:cubicBezTo>
                    <a:pt x="27079" y="7312"/>
                    <a:pt x="27182" y="6886"/>
                    <a:pt x="27182" y="6396"/>
                  </a:cubicBezTo>
                  <a:lnTo>
                    <a:pt x="27182" y="6190"/>
                  </a:lnTo>
                  <a:cubicBezTo>
                    <a:pt x="27182" y="5648"/>
                    <a:pt x="26963" y="5223"/>
                    <a:pt x="26756" y="4900"/>
                  </a:cubicBezTo>
                  <a:cubicBezTo>
                    <a:pt x="26640" y="4733"/>
                    <a:pt x="26486" y="4630"/>
                    <a:pt x="26318" y="4514"/>
                  </a:cubicBezTo>
                  <a:cubicBezTo>
                    <a:pt x="26434" y="4140"/>
                    <a:pt x="26434" y="3663"/>
                    <a:pt x="26486" y="3173"/>
                  </a:cubicBezTo>
                  <a:lnTo>
                    <a:pt x="26486" y="3121"/>
                  </a:lnTo>
                  <a:cubicBezTo>
                    <a:pt x="26486" y="2205"/>
                    <a:pt x="26112" y="1728"/>
                    <a:pt x="25789" y="1509"/>
                  </a:cubicBezTo>
                  <a:cubicBezTo>
                    <a:pt x="25519" y="1290"/>
                    <a:pt x="25248" y="1290"/>
                    <a:pt x="25145" y="1290"/>
                  </a:cubicBezTo>
                  <a:cubicBezTo>
                    <a:pt x="24977" y="968"/>
                    <a:pt x="24758" y="761"/>
                    <a:pt x="24500" y="542"/>
                  </a:cubicBezTo>
                  <a:cubicBezTo>
                    <a:pt x="24229" y="387"/>
                    <a:pt x="23855" y="323"/>
                    <a:pt x="23417" y="271"/>
                  </a:cubicBezTo>
                  <a:cubicBezTo>
                    <a:pt x="23094" y="117"/>
                    <a:pt x="22772" y="0"/>
                    <a:pt x="22346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39870" y="1692092"/>
              <a:ext cx="466592" cy="349742"/>
            </a:xfrm>
            <a:custGeom>
              <a:avLst/>
              <a:gdLst/>
              <a:ahLst/>
              <a:cxnLst/>
              <a:rect l="l" t="t" r="r" b="b"/>
              <a:pathLst>
                <a:path w="7519" h="5636" extrusionOk="0">
                  <a:moveTo>
                    <a:pt x="3483" y="104"/>
                  </a:moveTo>
                  <a:cubicBezTo>
                    <a:pt x="4450" y="104"/>
                    <a:pt x="5262" y="426"/>
                    <a:pt x="5907" y="851"/>
                  </a:cubicBezTo>
                  <a:cubicBezTo>
                    <a:pt x="6500" y="1341"/>
                    <a:pt x="6874" y="2038"/>
                    <a:pt x="6874" y="2734"/>
                  </a:cubicBezTo>
                  <a:cubicBezTo>
                    <a:pt x="6874" y="3327"/>
                    <a:pt x="6603" y="3869"/>
                    <a:pt x="6177" y="4294"/>
                  </a:cubicBezTo>
                  <a:lnTo>
                    <a:pt x="6177" y="4397"/>
                  </a:lnTo>
                  <a:cubicBezTo>
                    <a:pt x="6384" y="4720"/>
                    <a:pt x="6771" y="5042"/>
                    <a:pt x="7351" y="5261"/>
                  </a:cubicBezTo>
                  <a:cubicBezTo>
                    <a:pt x="7351" y="5261"/>
                    <a:pt x="7351" y="5313"/>
                    <a:pt x="7299" y="5365"/>
                  </a:cubicBezTo>
                  <a:cubicBezTo>
                    <a:pt x="7248" y="5429"/>
                    <a:pt x="7093" y="5481"/>
                    <a:pt x="6771" y="5481"/>
                  </a:cubicBezTo>
                  <a:lnTo>
                    <a:pt x="6500" y="5481"/>
                  </a:lnTo>
                  <a:cubicBezTo>
                    <a:pt x="6061" y="5429"/>
                    <a:pt x="5584" y="5210"/>
                    <a:pt x="5210" y="5042"/>
                  </a:cubicBezTo>
                  <a:lnTo>
                    <a:pt x="5159" y="5042"/>
                  </a:lnTo>
                  <a:cubicBezTo>
                    <a:pt x="4669" y="5261"/>
                    <a:pt x="4127" y="5365"/>
                    <a:pt x="3483" y="5365"/>
                  </a:cubicBezTo>
                  <a:cubicBezTo>
                    <a:pt x="2580" y="5365"/>
                    <a:pt x="1716" y="5042"/>
                    <a:pt x="1123" y="4565"/>
                  </a:cubicBezTo>
                  <a:cubicBezTo>
                    <a:pt x="530" y="4140"/>
                    <a:pt x="156" y="3430"/>
                    <a:pt x="156" y="2734"/>
                  </a:cubicBezTo>
                  <a:cubicBezTo>
                    <a:pt x="156" y="2038"/>
                    <a:pt x="530" y="1341"/>
                    <a:pt x="1123" y="851"/>
                  </a:cubicBezTo>
                  <a:cubicBezTo>
                    <a:pt x="1716" y="426"/>
                    <a:pt x="2580" y="104"/>
                    <a:pt x="3483" y="104"/>
                  </a:cubicBezTo>
                  <a:close/>
                  <a:moveTo>
                    <a:pt x="3483" y="0"/>
                  </a:moveTo>
                  <a:cubicBezTo>
                    <a:pt x="2580" y="0"/>
                    <a:pt x="1664" y="271"/>
                    <a:pt x="1071" y="800"/>
                  </a:cubicBezTo>
                  <a:cubicBezTo>
                    <a:pt x="427" y="1290"/>
                    <a:pt x="1" y="1986"/>
                    <a:pt x="1" y="2734"/>
                  </a:cubicBezTo>
                  <a:cubicBezTo>
                    <a:pt x="1" y="3495"/>
                    <a:pt x="427" y="4191"/>
                    <a:pt x="1071" y="4668"/>
                  </a:cubicBezTo>
                  <a:cubicBezTo>
                    <a:pt x="1664" y="5210"/>
                    <a:pt x="2580" y="5481"/>
                    <a:pt x="3483" y="5481"/>
                  </a:cubicBezTo>
                  <a:cubicBezTo>
                    <a:pt x="4127" y="5481"/>
                    <a:pt x="4669" y="5365"/>
                    <a:pt x="5159" y="5158"/>
                  </a:cubicBezTo>
                  <a:cubicBezTo>
                    <a:pt x="5584" y="5365"/>
                    <a:pt x="6010" y="5532"/>
                    <a:pt x="6500" y="5584"/>
                  </a:cubicBezTo>
                  <a:cubicBezTo>
                    <a:pt x="6603" y="5635"/>
                    <a:pt x="6706" y="5635"/>
                    <a:pt x="6771" y="5635"/>
                  </a:cubicBezTo>
                  <a:cubicBezTo>
                    <a:pt x="7145" y="5635"/>
                    <a:pt x="7299" y="5532"/>
                    <a:pt x="7415" y="5429"/>
                  </a:cubicBezTo>
                  <a:cubicBezTo>
                    <a:pt x="7519" y="5313"/>
                    <a:pt x="7519" y="5210"/>
                    <a:pt x="7519" y="5210"/>
                  </a:cubicBezTo>
                  <a:cubicBezTo>
                    <a:pt x="7519" y="5210"/>
                    <a:pt x="7519" y="5158"/>
                    <a:pt x="7467" y="5158"/>
                  </a:cubicBezTo>
                  <a:cubicBezTo>
                    <a:pt x="6874" y="4939"/>
                    <a:pt x="6551" y="4668"/>
                    <a:pt x="6332" y="4346"/>
                  </a:cubicBezTo>
                  <a:cubicBezTo>
                    <a:pt x="6771" y="3920"/>
                    <a:pt x="6977" y="3327"/>
                    <a:pt x="6977" y="2734"/>
                  </a:cubicBezTo>
                  <a:cubicBezTo>
                    <a:pt x="6977" y="1986"/>
                    <a:pt x="6603" y="1290"/>
                    <a:pt x="5958" y="800"/>
                  </a:cubicBezTo>
                  <a:cubicBezTo>
                    <a:pt x="5314" y="271"/>
                    <a:pt x="4450" y="0"/>
                    <a:pt x="3483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035937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23" y="645"/>
                  </a:cubicBezTo>
                  <a:cubicBezTo>
                    <a:pt x="491" y="645"/>
                    <a:pt x="646" y="491"/>
                    <a:pt x="646" y="323"/>
                  </a:cubicBezTo>
                  <a:cubicBezTo>
                    <a:pt x="646" y="117"/>
                    <a:pt x="491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6929512" y="1841709"/>
              <a:ext cx="43314" cy="40088"/>
            </a:xfrm>
            <a:custGeom>
              <a:avLst/>
              <a:gdLst/>
              <a:ahLst/>
              <a:cxnLst/>
              <a:rect l="l" t="t" r="r" b="b"/>
              <a:pathLst>
                <a:path w="698" h="646" extrusionOk="0">
                  <a:moveTo>
                    <a:pt x="375" y="1"/>
                  </a:moveTo>
                  <a:cubicBezTo>
                    <a:pt x="169" y="1"/>
                    <a:pt x="1" y="117"/>
                    <a:pt x="1" y="323"/>
                  </a:cubicBezTo>
                  <a:cubicBezTo>
                    <a:pt x="1" y="491"/>
                    <a:pt x="169" y="645"/>
                    <a:pt x="375" y="645"/>
                  </a:cubicBezTo>
                  <a:cubicBezTo>
                    <a:pt x="543" y="645"/>
                    <a:pt x="697" y="491"/>
                    <a:pt x="697" y="323"/>
                  </a:cubicBezTo>
                  <a:cubicBezTo>
                    <a:pt x="697" y="117"/>
                    <a:pt x="543" y="1"/>
                    <a:pt x="375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6826313" y="1841709"/>
              <a:ext cx="40088" cy="40088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3" y="1"/>
                  </a:moveTo>
                  <a:cubicBezTo>
                    <a:pt x="155" y="1"/>
                    <a:pt x="1" y="117"/>
                    <a:pt x="1" y="323"/>
                  </a:cubicBezTo>
                  <a:cubicBezTo>
                    <a:pt x="1" y="491"/>
                    <a:pt x="155" y="645"/>
                    <a:pt x="323" y="645"/>
                  </a:cubicBezTo>
                  <a:cubicBezTo>
                    <a:pt x="478" y="645"/>
                    <a:pt x="645" y="491"/>
                    <a:pt x="645" y="323"/>
                  </a:cubicBezTo>
                  <a:cubicBezTo>
                    <a:pt x="645" y="117"/>
                    <a:pt x="478" y="1"/>
                    <a:pt x="323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8013002" y="2192200"/>
              <a:ext cx="150483" cy="186475"/>
            </a:xfrm>
            <a:custGeom>
              <a:avLst/>
              <a:gdLst/>
              <a:ahLst/>
              <a:cxnLst/>
              <a:rect l="l" t="t" r="r" b="b"/>
              <a:pathLst>
                <a:path w="2425" h="3005" extrusionOk="0">
                  <a:moveTo>
                    <a:pt x="2051" y="155"/>
                  </a:moveTo>
                  <a:cubicBezTo>
                    <a:pt x="2102" y="207"/>
                    <a:pt x="2257" y="426"/>
                    <a:pt x="2257" y="916"/>
                  </a:cubicBezTo>
                  <a:lnTo>
                    <a:pt x="2257" y="1174"/>
                  </a:lnTo>
                  <a:cubicBezTo>
                    <a:pt x="2205" y="1496"/>
                    <a:pt x="2205" y="1819"/>
                    <a:pt x="2154" y="2089"/>
                  </a:cubicBezTo>
                  <a:cubicBezTo>
                    <a:pt x="2154" y="2360"/>
                    <a:pt x="2102" y="2579"/>
                    <a:pt x="2051" y="2683"/>
                  </a:cubicBezTo>
                  <a:cubicBezTo>
                    <a:pt x="1986" y="2734"/>
                    <a:pt x="1883" y="2786"/>
                    <a:pt x="1780" y="2850"/>
                  </a:cubicBezTo>
                  <a:lnTo>
                    <a:pt x="761" y="2850"/>
                  </a:lnTo>
                  <a:cubicBezTo>
                    <a:pt x="593" y="2850"/>
                    <a:pt x="439" y="2786"/>
                    <a:pt x="323" y="2734"/>
                  </a:cubicBezTo>
                  <a:cubicBezTo>
                    <a:pt x="168" y="2631"/>
                    <a:pt x="116" y="2579"/>
                    <a:pt x="116" y="2412"/>
                  </a:cubicBezTo>
                  <a:lnTo>
                    <a:pt x="116" y="2309"/>
                  </a:lnTo>
                  <a:cubicBezTo>
                    <a:pt x="219" y="1986"/>
                    <a:pt x="219" y="1767"/>
                    <a:pt x="271" y="1612"/>
                  </a:cubicBezTo>
                  <a:cubicBezTo>
                    <a:pt x="323" y="1393"/>
                    <a:pt x="439" y="1071"/>
                    <a:pt x="542" y="800"/>
                  </a:cubicBezTo>
                  <a:cubicBezTo>
                    <a:pt x="593" y="645"/>
                    <a:pt x="645" y="529"/>
                    <a:pt x="697" y="426"/>
                  </a:cubicBezTo>
                  <a:cubicBezTo>
                    <a:pt x="761" y="323"/>
                    <a:pt x="813" y="271"/>
                    <a:pt x="864" y="271"/>
                  </a:cubicBezTo>
                  <a:cubicBezTo>
                    <a:pt x="916" y="207"/>
                    <a:pt x="1083" y="207"/>
                    <a:pt x="1238" y="155"/>
                  </a:cubicBezTo>
                  <a:close/>
                  <a:moveTo>
                    <a:pt x="1728" y="1"/>
                  </a:moveTo>
                  <a:cubicBezTo>
                    <a:pt x="1561" y="1"/>
                    <a:pt x="1406" y="52"/>
                    <a:pt x="1187" y="52"/>
                  </a:cubicBezTo>
                  <a:cubicBezTo>
                    <a:pt x="1019" y="52"/>
                    <a:pt x="864" y="104"/>
                    <a:pt x="813" y="155"/>
                  </a:cubicBezTo>
                  <a:cubicBezTo>
                    <a:pt x="697" y="155"/>
                    <a:pt x="645" y="271"/>
                    <a:pt x="593" y="375"/>
                  </a:cubicBezTo>
                  <a:cubicBezTo>
                    <a:pt x="374" y="697"/>
                    <a:pt x="219" y="1238"/>
                    <a:pt x="168" y="1561"/>
                  </a:cubicBezTo>
                  <a:cubicBezTo>
                    <a:pt x="116" y="1767"/>
                    <a:pt x="52" y="1935"/>
                    <a:pt x="0" y="2309"/>
                  </a:cubicBezTo>
                  <a:lnTo>
                    <a:pt x="0" y="2412"/>
                  </a:lnTo>
                  <a:cubicBezTo>
                    <a:pt x="0" y="2579"/>
                    <a:pt x="116" y="2734"/>
                    <a:pt x="219" y="2850"/>
                  </a:cubicBezTo>
                  <a:cubicBezTo>
                    <a:pt x="374" y="2902"/>
                    <a:pt x="593" y="2953"/>
                    <a:pt x="761" y="2953"/>
                  </a:cubicBezTo>
                  <a:cubicBezTo>
                    <a:pt x="916" y="3005"/>
                    <a:pt x="1135" y="3005"/>
                    <a:pt x="1290" y="3005"/>
                  </a:cubicBezTo>
                  <a:cubicBezTo>
                    <a:pt x="1457" y="3005"/>
                    <a:pt x="1664" y="3005"/>
                    <a:pt x="1780" y="2953"/>
                  </a:cubicBezTo>
                  <a:cubicBezTo>
                    <a:pt x="1934" y="2902"/>
                    <a:pt x="2051" y="2850"/>
                    <a:pt x="2154" y="2786"/>
                  </a:cubicBezTo>
                  <a:cubicBezTo>
                    <a:pt x="2205" y="2631"/>
                    <a:pt x="2257" y="2412"/>
                    <a:pt x="2308" y="2141"/>
                  </a:cubicBezTo>
                  <a:cubicBezTo>
                    <a:pt x="2308" y="1883"/>
                    <a:pt x="2373" y="1496"/>
                    <a:pt x="2373" y="1174"/>
                  </a:cubicBezTo>
                  <a:cubicBezTo>
                    <a:pt x="2373" y="1071"/>
                    <a:pt x="2424" y="1019"/>
                    <a:pt x="2424" y="916"/>
                  </a:cubicBezTo>
                  <a:cubicBezTo>
                    <a:pt x="2424" y="375"/>
                    <a:pt x="2205" y="155"/>
                    <a:pt x="2102" y="52"/>
                  </a:cubicBezTo>
                  <a:lnTo>
                    <a:pt x="1934" y="52"/>
                  </a:lnTo>
                  <a:cubicBezTo>
                    <a:pt x="1883" y="1"/>
                    <a:pt x="1831" y="1"/>
                    <a:pt x="1728" y="1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8209842" y="2209017"/>
              <a:ext cx="160102" cy="216076"/>
            </a:xfrm>
            <a:custGeom>
              <a:avLst/>
              <a:gdLst/>
              <a:ahLst/>
              <a:cxnLst/>
              <a:rect l="l" t="t" r="r" b="b"/>
              <a:pathLst>
                <a:path w="2580" h="3482" extrusionOk="0">
                  <a:moveTo>
                    <a:pt x="542" y="155"/>
                  </a:moveTo>
                  <a:cubicBezTo>
                    <a:pt x="748" y="155"/>
                    <a:pt x="1019" y="207"/>
                    <a:pt x="1238" y="323"/>
                  </a:cubicBezTo>
                  <a:cubicBezTo>
                    <a:pt x="1509" y="426"/>
                    <a:pt x="1715" y="529"/>
                    <a:pt x="1831" y="645"/>
                  </a:cubicBezTo>
                  <a:cubicBezTo>
                    <a:pt x="1883" y="645"/>
                    <a:pt x="1935" y="748"/>
                    <a:pt x="1986" y="903"/>
                  </a:cubicBezTo>
                  <a:cubicBezTo>
                    <a:pt x="2205" y="1393"/>
                    <a:pt x="2360" y="2257"/>
                    <a:pt x="2425" y="2682"/>
                  </a:cubicBezTo>
                  <a:cubicBezTo>
                    <a:pt x="2476" y="2734"/>
                    <a:pt x="2476" y="2786"/>
                    <a:pt x="2476" y="2837"/>
                  </a:cubicBezTo>
                  <a:cubicBezTo>
                    <a:pt x="2476" y="3056"/>
                    <a:pt x="2360" y="3160"/>
                    <a:pt x="2308" y="3276"/>
                  </a:cubicBezTo>
                  <a:cubicBezTo>
                    <a:pt x="2205" y="3327"/>
                    <a:pt x="2102" y="3327"/>
                    <a:pt x="2038" y="3379"/>
                  </a:cubicBezTo>
                  <a:lnTo>
                    <a:pt x="1986" y="3379"/>
                  </a:lnTo>
                  <a:cubicBezTo>
                    <a:pt x="1883" y="3379"/>
                    <a:pt x="1780" y="3327"/>
                    <a:pt x="1561" y="3276"/>
                  </a:cubicBezTo>
                  <a:cubicBezTo>
                    <a:pt x="1393" y="3276"/>
                    <a:pt x="1187" y="3160"/>
                    <a:pt x="916" y="3108"/>
                  </a:cubicBezTo>
                  <a:cubicBezTo>
                    <a:pt x="697" y="3005"/>
                    <a:pt x="542" y="2902"/>
                    <a:pt x="490" y="2837"/>
                  </a:cubicBezTo>
                  <a:cubicBezTo>
                    <a:pt x="374" y="2786"/>
                    <a:pt x="374" y="2734"/>
                    <a:pt x="323" y="2682"/>
                  </a:cubicBezTo>
                  <a:lnTo>
                    <a:pt x="323" y="2579"/>
                  </a:lnTo>
                  <a:cubicBezTo>
                    <a:pt x="271" y="2463"/>
                    <a:pt x="220" y="2141"/>
                    <a:pt x="220" y="1767"/>
                  </a:cubicBezTo>
                  <a:cubicBezTo>
                    <a:pt x="168" y="1445"/>
                    <a:pt x="168" y="1122"/>
                    <a:pt x="103" y="851"/>
                  </a:cubicBezTo>
                  <a:lnTo>
                    <a:pt x="103" y="697"/>
                  </a:lnTo>
                  <a:cubicBezTo>
                    <a:pt x="103" y="529"/>
                    <a:pt x="168" y="426"/>
                    <a:pt x="168" y="374"/>
                  </a:cubicBezTo>
                  <a:cubicBezTo>
                    <a:pt x="220" y="323"/>
                    <a:pt x="271" y="258"/>
                    <a:pt x="323" y="207"/>
                  </a:cubicBezTo>
                  <a:cubicBezTo>
                    <a:pt x="323" y="155"/>
                    <a:pt x="426" y="155"/>
                    <a:pt x="542" y="155"/>
                  </a:cubicBezTo>
                  <a:close/>
                  <a:moveTo>
                    <a:pt x="542" y="0"/>
                  </a:moveTo>
                  <a:cubicBezTo>
                    <a:pt x="426" y="0"/>
                    <a:pt x="271" y="52"/>
                    <a:pt x="220" y="155"/>
                  </a:cubicBezTo>
                  <a:cubicBezTo>
                    <a:pt x="168" y="207"/>
                    <a:pt x="103" y="207"/>
                    <a:pt x="52" y="323"/>
                  </a:cubicBezTo>
                  <a:cubicBezTo>
                    <a:pt x="0" y="426"/>
                    <a:pt x="0" y="529"/>
                    <a:pt x="0" y="697"/>
                  </a:cubicBezTo>
                  <a:lnTo>
                    <a:pt x="0" y="851"/>
                  </a:lnTo>
                  <a:cubicBezTo>
                    <a:pt x="0" y="1122"/>
                    <a:pt x="52" y="1548"/>
                    <a:pt x="103" y="1935"/>
                  </a:cubicBezTo>
                  <a:cubicBezTo>
                    <a:pt x="103" y="2141"/>
                    <a:pt x="103" y="2308"/>
                    <a:pt x="168" y="2463"/>
                  </a:cubicBezTo>
                  <a:lnTo>
                    <a:pt x="168" y="2631"/>
                  </a:lnTo>
                  <a:cubicBezTo>
                    <a:pt x="168" y="2682"/>
                    <a:pt x="220" y="2734"/>
                    <a:pt x="220" y="2734"/>
                  </a:cubicBezTo>
                  <a:cubicBezTo>
                    <a:pt x="271" y="2786"/>
                    <a:pt x="271" y="2902"/>
                    <a:pt x="374" y="2953"/>
                  </a:cubicBezTo>
                  <a:cubicBezTo>
                    <a:pt x="490" y="3005"/>
                    <a:pt x="645" y="3108"/>
                    <a:pt x="916" y="3224"/>
                  </a:cubicBezTo>
                  <a:cubicBezTo>
                    <a:pt x="1135" y="3327"/>
                    <a:pt x="1341" y="3379"/>
                    <a:pt x="1561" y="3430"/>
                  </a:cubicBezTo>
                  <a:cubicBezTo>
                    <a:pt x="1715" y="3482"/>
                    <a:pt x="1883" y="3482"/>
                    <a:pt x="1986" y="3482"/>
                  </a:cubicBezTo>
                  <a:lnTo>
                    <a:pt x="2102" y="3482"/>
                  </a:lnTo>
                  <a:cubicBezTo>
                    <a:pt x="2154" y="3482"/>
                    <a:pt x="2257" y="3430"/>
                    <a:pt x="2360" y="3327"/>
                  </a:cubicBezTo>
                  <a:cubicBezTo>
                    <a:pt x="2476" y="3276"/>
                    <a:pt x="2579" y="3108"/>
                    <a:pt x="2579" y="2837"/>
                  </a:cubicBezTo>
                  <a:lnTo>
                    <a:pt x="2579" y="2682"/>
                  </a:lnTo>
                  <a:cubicBezTo>
                    <a:pt x="2528" y="2360"/>
                    <a:pt x="2425" y="1870"/>
                    <a:pt x="2308" y="1445"/>
                  </a:cubicBezTo>
                  <a:cubicBezTo>
                    <a:pt x="2257" y="1225"/>
                    <a:pt x="2205" y="1019"/>
                    <a:pt x="2102" y="851"/>
                  </a:cubicBezTo>
                  <a:cubicBezTo>
                    <a:pt x="2038" y="697"/>
                    <a:pt x="1986" y="581"/>
                    <a:pt x="1883" y="529"/>
                  </a:cubicBezTo>
                  <a:cubicBezTo>
                    <a:pt x="1780" y="426"/>
                    <a:pt x="1561" y="323"/>
                    <a:pt x="1290" y="207"/>
                  </a:cubicBezTo>
                  <a:cubicBezTo>
                    <a:pt x="1071" y="104"/>
                    <a:pt x="813" y="0"/>
                    <a:pt x="542" y="0"/>
                  </a:cubicBezTo>
                  <a:close/>
                </a:path>
              </a:pathLst>
            </a:custGeom>
            <a:solidFill>
              <a:srgbClr val="292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76857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4"/>
          <p:cNvSpPr txBox="1">
            <a:spLocks noGrp="1"/>
          </p:cNvSpPr>
          <p:nvPr>
            <p:ph type="title"/>
          </p:nvPr>
        </p:nvSpPr>
        <p:spPr>
          <a:xfrm>
            <a:off x="720000" y="2408425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/>
              <a:t>Game Mechanics</a:t>
            </a:r>
            <a:endParaRPr sz="2800" dirty="0"/>
          </a:p>
        </p:txBody>
      </p:sp>
      <p:sp>
        <p:nvSpPr>
          <p:cNvPr id="781" name="Google Shape;781;p44"/>
          <p:cNvSpPr txBox="1">
            <a:spLocks noGrp="1"/>
          </p:cNvSpPr>
          <p:nvPr>
            <p:ph type="subTitle" idx="1"/>
          </p:nvPr>
        </p:nvSpPr>
        <p:spPr>
          <a:xfrm>
            <a:off x="711536" y="3201857"/>
            <a:ext cx="3221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Built Different</a:t>
            </a:r>
            <a:endParaRPr dirty="0"/>
          </a:p>
        </p:txBody>
      </p:sp>
      <p:sp>
        <p:nvSpPr>
          <p:cNvPr id="782" name="Google Shape;782;p44"/>
          <p:cNvSpPr txBox="1">
            <a:spLocks noGrp="1"/>
          </p:cNvSpPr>
          <p:nvPr>
            <p:ph type="title" idx="2"/>
          </p:nvPr>
        </p:nvSpPr>
        <p:spPr>
          <a:xfrm>
            <a:off x="720000" y="1310800"/>
            <a:ext cx="2213700" cy="11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783" name="Google Shape;783;p44"/>
          <p:cNvSpPr/>
          <p:nvPr/>
        </p:nvSpPr>
        <p:spPr>
          <a:xfrm>
            <a:off x="720009" y="553073"/>
            <a:ext cx="194662" cy="196714"/>
          </a:xfrm>
          <a:custGeom>
            <a:avLst/>
            <a:gdLst/>
            <a:ahLst/>
            <a:cxnLst/>
            <a:rect l="l" t="t" r="r" b="b"/>
            <a:pathLst>
              <a:path w="286" h="289" extrusionOk="0">
                <a:moveTo>
                  <a:pt x="212" y="201"/>
                </a:moveTo>
                <a:lnTo>
                  <a:pt x="216" y="273"/>
                </a:lnTo>
                <a:lnTo>
                  <a:pt x="118" y="289"/>
                </a:lnTo>
                <a:lnTo>
                  <a:pt x="106" y="207"/>
                </a:lnTo>
                <a:lnTo>
                  <a:pt x="16" y="213"/>
                </a:lnTo>
                <a:lnTo>
                  <a:pt x="0" y="115"/>
                </a:lnTo>
                <a:lnTo>
                  <a:pt x="88" y="103"/>
                </a:lnTo>
                <a:lnTo>
                  <a:pt x="74" y="12"/>
                </a:lnTo>
                <a:lnTo>
                  <a:pt x="198" y="0"/>
                </a:lnTo>
                <a:lnTo>
                  <a:pt x="202" y="85"/>
                </a:lnTo>
                <a:lnTo>
                  <a:pt x="276" y="74"/>
                </a:lnTo>
                <a:lnTo>
                  <a:pt x="286" y="197"/>
                </a:lnTo>
                <a:lnTo>
                  <a:pt x="212" y="20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4" name="Google Shape;784;p44"/>
          <p:cNvSpPr/>
          <p:nvPr/>
        </p:nvSpPr>
        <p:spPr>
          <a:xfrm>
            <a:off x="1359333" y="689178"/>
            <a:ext cx="194662" cy="196714"/>
          </a:xfrm>
          <a:custGeom>
            <a:avLst/>
            <a:gdLst/>
            <a:ahLst/>
            <a:cxnLst/>
            <a:rect l="l" t="t" r="r" b="b"/>
            <a:pathLst>
              <a:path w="286" h="289" extrusionOk="0">
                <a:moveTo>
                  <a:pt x="212" y="201"/>
                </a:moveTo>
                <a:lnTo>
                  <a:pt x="216" y="273"/>
                </a:lnTo>
                <a:lnTo>
                  <a:pt x="118" y="289"/>
                </a:lnTo>
                <a:lnTo>
                  <a:pt x="106" y="207"/>
                </a:lnTo>
                <a:lnTo>
                  <a:pt x="16" y="213"/>
                </a:lnTo>
                <a:lnTo>
                  <a:pt x="0" y="115"/>
                </a:lnTo>
                <a:lnTo>
                  <a:pt x="88" y="103"/>
                </a:lnTo>
                <a:lnTo>
                  <a:pt x="74" y="12"/>
                </a:lnTo>
                <a:lnTo>
                  <a:pt x="198" y="0"/>
                </a:lnTo>
                <a:lnTo>
                  <a:pt x="202" y="85"/>
                </a:lnTo>
                <a:lnTo>
                  <a:pt x="276" y="74"/>
                </a:lnTo>
                <a:lnTo>
                  <a:pt x="286" y="197"/>
                </a:lnTo>
                <a:lnTo>
                  <a:pt x="212" y="20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415209" y="4275741"/>
            <a:ext cx="1333463" cy="590625"/>
            <a:chOff x="1620994" y="1115596"/>
            <a:chExt cx="1039170" cy="460275"/>
          </a:xfrm>
        </p:grpSpPr>
        <p:sp>
          <p:nvSpPr>
            <p:cNvPr id="786" name="Google Shape;786;p44"/>
            <p:cNvSpPr/>
            <p:nvPr/>
          </p:nvSpPr>
          <p:spPr>
            <a:xfrm>
              <a:off x="1620994" y="126927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2116200" y="111559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2508463" y="14225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251" y="885892"/>
            <a:ext cx="3883489" cy="293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27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63"/>
          <p:cNvSpPr txBox="1">
            <a:spLocks noGrp="1"/>
          </p:cNvSpPr>
          <p:nvPr>
            <p:ph type="title"/>
          </p:nvPr>
        </p:nvSpPr>
        <p:spPr>
          <a:xfrm>
            <a:off x="1094549" y="466662"/>
            <a:ext cx="4937859" cy="7745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Built Different</a:t>
            </a:r>
            <a:endParaRPr dirty="0"/>
          </a:p>
        </p:txBody>
      </p:sp>
      <p:sp>
        <p:nvSpPr>
          <p:cNvPr id="2268" name="Google Shape;2268;p63"/>
          <p:cNvSpPr txBox="1">
            <a:spLocks noGrp="1"/>
          </p:cNvSpPr>
          <p:nvPr>
            <p:ph type="subTitle" idx="1"/>
          </p:nvPr>
        </p:nvSpPr>
        <p:spPr>
          <a:xfrm>
            <a:off x="1094549" y="1655111"/>
            <a:ext cx="5194417" cy="2173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 err="1" smtClean="0"/>
              <a:t>Penggunaan</a:t>
            </a:r>
            <a:r>
              <a:rPr lang="en-US" dirty="0" smtClean="0"/>
              <a:t> key </a:t>
            </a:r>
            <a:r>
              <a:rPr lang="en-US" dirty="0" err="1" smtClean="0"/>
              <a:t>pada</a:t>
            </a:r>
            <a:r>
              <a:rPr lang="en-US" dirty="0" smtClean="0"/>
              <a:t> keyboard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hanya</a:t>
            </a:r>
            <a:r>
              <a:rPr lang="en-US" dirty="0" smtClean="0"/>
              <a:t> </a:t>
            </a:r>
            <a:r>
              <a:rPr lang="en-US" dirty="0" err="1" smtClean="0"/>
              <a:t>digunakan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movement, </a:t>
            </a:r>
            <a:r>
              <a:rPr lang="en-US" dirty="0" err="1" smtClean="0"/>
              <a:t>namun</a:t>
            </a:r>
            <a:r>
              <a:rPr lang="en-US" dirty="0" smtClean="0"/>
              <a:t> </a:t>
            </a:r>
            <a:r>
              <a:rPr lang="en-US" dirty="0" err="1" smtClean="0"/>
              <a:t>juga</a:t>
            </a:r>
            <a:r>
              <a:rPr lang="en-US" dirty="0" smtClean="0"/>
              <a:t> </a:t>
            </a:r>
            <a:r>
              <a:rPr lang="en-US" dirty="0" err="1" smtClean="0"/>
              <a:t>sebagai</a:t>
            </a:r>
            <a:r>
              <a:rPr lang="en-US" dirty="0" smtClean="0"/>
              <a:t> object game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 err="1" smtClean="0"/>
              <a:t>Sehingga</a:t>
            </a:r>
            <a:r>
              <a:rPr lang="en-US" dirty="0" smtClean="0"/>
              <a:t> </a:t>
            </a:r>
            <a:r>
              <a:rPr lang="en-US" dirty="0" err="1" smtClean="0"/>
              <a:t>pemain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menaruh</a:t>
            </a:r>
            <a:r>
              <a:rPr lang="en-US" dirty="0" smtClean="0"/>
              <a:t> key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bidang</a:t>
            </a:r>
            <a:r>
              <a:rPr lang="en-US" dirty="0" smtClean="0"/>
              <a:t> game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memanfaatkannya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keperluan</a:t>
            </a:r>
            <a:r>
              <a:rPr lang="en-US" dirty="0" smtClean="0"/>
              <a:t> </a:t>
            </a:r>
            <a:r>
              <a:rPr lang="en-US" dirty="0" err="1" smtClean="0"/>
              <a:t>menyelesaikan</a:t>
            </a:r>
            <a:r>
              <a:rPr lang="en-US" dirty="0" smtClean="0"/>
              <a:t> level</a:t>
            </a:r>
            <a:endParaRPr dirty="0"/>
          </a:p>
        </p:txBody>
      </p:sp>
      <p:grpSp>
        <p:nvGrpSpPr>
          <p:cNvPr id="2273" name="Google Shape;2273;p63"/>
          <p:cNvGrpSpPr/>
          <p:nvPr/>
        </p:nvGrpSpPr>
        <p:grpSpPr>
          <a:xfrm>
            <a:off x="6555984" y="368305"/>
            <a:ext cx="1392638" cy="627175"/>
            <a:chOff x="1706814" y="1083197"/>
            <a:chExt cx="1085285" cy="488759"/>
          </a:xfrm>
        </p:grpSpPr>
        <p:sp>
          <p:nvSpPr>
            <p:cNvPr id="2274" name="Google Shape;2274;p63"/>
            <p:cNvSpPr/>
            <p:nvPr/>
          </p:nvSpPr>
          <p:spPr>
            <a:xfrm>
              <a:off x="1706814" y="126890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63"/>
            <p:cNvSpPr/>
            <p:nvPr/>
          </p:nvSpPr>
          <p:spPr>
            <a:xfrm>
              <a:off x="2245778" y="108319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63"/>
            <p:cNvSpPr/>
            <p:nvPr/>
          </p:nvSpPr>
          <p:spPr>
            <a:xfrm>
              <a:off x="2640399" y="141865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7" name="Google Shape;2277;p63"/>
          <p:cNvGrpSpPr/>
          <p:nvPr/>
        </p:nvGrpSpPr>
        <p:grpSpPr>
          <a:xfrm>
            <a:off x="2726875" y="3918695"/>
            <a:ext cx="792713" cy="1004075"/>
            <a:chOff x="1858525" y="1015495"/>
            <a:chExt cx="617762" cy="782478"/>
          </a:xfrm>
        </p:grpSpPr>
        <p:sp>
          <p:nvSpPr>
            <p:cNvPr id="2278" name="Google Shape;2278;p63"/>
            <p:cNvSpPr/>
            <p:nvPr/>
          </p:nvSpPr>
          <p:spPr>
            <a:xfrm>
              <a:off x="1858525" y="149137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1982228" y="1015495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2324587" y="164467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6464" y="1407780"/>
            <a:ext cx="676236" cy="11050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766" y="2921606"/>
            <a:ext cx="726663" cy="119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296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63"/>
          <p:cNvSpPr txBox="1">
            <a:spLocks noGrp="1"/>
          </p:cNvSpPr>
          <p:nvPr>
            <p:ph type="title"/>
          </p:nvPr>
        </p:nvSpPr>
        <p:spPr>
          <a:xfrm>
            <a:off x="1094549" y="466662"/>
            <a:ext cx="4937859" cy="7745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Built Different</a:t>
            </a:r>
            <a:endParaRPr dirty="0"/>
          </a:p>
        </p:txBody>
      </p:sp>
      <p:sp>
        <p:nvSpPr>
          <p:cNvPr id="2268" name="Google Shape;2268;p63"/>
          <p:cNvSpPr txBox="1">
            <a:spLocks noGrp="1"/>
          </p:cNvSpPr>
          <p:nvPr>
            <p:ph type="subTitle" idx="1"/>
          </p:nvPr>
        </p:nvSpPr>
        <p:spPr>
          <a:xfrm>
            <a:off x="1094549" y="1655111"/>
            <a:ext cx="5194417" cy="2173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grpSp>
        <p:nvGrpSpPr>
          <p:cNvPr id="2273" name="Google Shape;2273;p63"/>
          <p:cNvGrpSpPr/>
          <p:nvPr/>
        </p:nvGrpSpPr>
        <p:grpSpPr>
          <a:xfrm>
            <a:off x="6555984" y="368305"/>
            <a:ext cx="1392638" cy="627175"/>
            <a:chOff x="1706814" y="1083197"/>
            <a:chExt cx="1085285" cy="488759"/>
          </a:xfrm>
        </p:grpSpPr>
        <p:sp>
          <p:nvSpPr>
            <p:cNvPr id="2274" name="Google Shape;2274;p63"/>
            <p:cNvSpPr/>
            <p:nvPr/>
          </p:nvSpPr>
          <p:spPr>
            <a:xfrm>
              <a:off x="1706814" y="126890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63"/>
            <p:cNvSpPr/>
            <p:nvPr/>
          </p:nvSpPr>
          <p:spPr>
            <a:xfrm>
              <a:off x="2245778" y="108319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63"/>
            <p:cNvSpPr/>
            <p:nvPr/>
          </p:nvSpPr>
          <p:spPr>
            <a:xfrm>
              <a:off x="2640399" y="141865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7" name="Google Shape;2277;p63"/>
          <p:cNvGrpSpPr/>
          <p:nvPr/>
        </p:nvGrpSpPr>
        <p:grpSpPr>
          <a:xfrm>
            <a:off x="2726875" y="3918695"/>
            <a:ext cx="792713" cy="1004075"/>
            <a:chOff x="1858525" y="1015495"/>
            <a:chExt cx="617762" cy="782478"/>
          </a:xfrm>
        </p:grpSpPr>
        <p:sp>
          <p:nvSpPr>
            <p:cNvPr id="2278" name="Google Shape;2278;p63"/>
            <p:cNvSpPr/>
            <p:nvPr/>
          </p:nvSpPr>
          <p:spPr>
            <a:xfrm>
              <a:off x="1858525" y="149137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1982228" y="1015495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2324587" y="164467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6464" y="1407780"/>
            <a:ext cx="676236" cy="11050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766" y="2921606"/>
            <a:ext cx="726663" cy="119380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067" y="1735563"/>
            <a:ext cx="5023379" cy="209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416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63"/>
          <p:cNvSpPr txBox="1">
            <a:spLocks noGrp="1"/>
          </p:cNvSpPr>
          <p:nvPr>
            <p:ph type="title"/>
          </p:nvPr>
        </p:nvSpPr>
        <p:spPr>
          <a:xfrm>
            <a:off x="1094549" y="466662"/>
            <a:ext cx="4937859" cy="7745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Built Different</a:t>
            </a:r>
            <a:endParaRPr dirty="0"/>
          </a:p>
        </p:txBody>
      </p:sp>
      <p:sp>
        <p:nvSpPr>
          <p:cNvPr id="2268" name="Google Shape;2268;p63"/>
          <p:cNvSpPr txBox="1">
            <a:spLocks noGrp="1"/>
          </p:cNvSpPr>
          <p:nvPr>
            <p:ph type="subTitle" idx="1"/>
          </p:nvPr>
        </p:nvSpPr>
        <p:spPr>
          <a:xfrm>
            <a:off x="1094549" y="1655111"/>
            <a:ext cx="5194417" cy="12664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 err="1" smtClean="0"/>
              <a:t>Penempatan</a:t>
            </a:r>
            <a:r>
              <a:rPr lang="en-US" dirty="0" smtClean="0"/>
              <a:t> key </a:t>
            </a:r>
            <a:r>
              <a:rPr lang="en-US" dirty="0" err="1" smtClean="0"/>
              <a:t>juga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dimanfaatkan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memanipulasi</a:t>
            </a:r>
            <a:r>
              <a:rPr lang="en-US" dirty="0" smtClean="0"/>
              <a:t> </a:t>
            </a:r>
            <a:r>
              <a:rPr lang="en-US" dirty="0" smtClean="0"/>
              <a:t>AI</a:t>
            </a:r>
            <a:endParaRPr lang="en-US" dirty="0" smtClean="0"/>
          </a:p>
        </p:txBody>
      </p:sp>
      <p:grpSp>
        <p:nvGrpSpPr>
          <p:cNvPr id="2273" name="Google Shape;2273;p63"/>
          <p:cNvGrpSpPr/>
          <p:nvPr/>
        </p:nvGrpSpPr>
        <p:grpSpPr>
          <a:xfrm>
            <a:off x="6555984" y="368305"/>
            <a:ext cx="1392638" cy="627175"/>
            <a:chOff x="1706814" y="1083197"/>
            <a:chExt cx="1085285" cy="488759"/>
          </a:xfrm>
        </p:grpSpPr>
        <p:sp>
          <p:nvSpPr>
            <p:cNvPr id="2274" name="Google Shape;2274;p63"/>
            <p:cNvSpPr/>
            <p:nvPr/>
          </p:nvSpPr>
          <p:spPr>
            <a:xfrm>
              <a:off x="1706814" y="126890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63"/>
            <p:cNvSpPr/>
            <p:nvPr/>
          </p:nvSpPr>
          <p:spPr>
            <a:xfrm>
              <a:off x="2245778" y="108319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63"/>
            <p:cNvSpPr/>
            <p:nvPr/>
          </p:nvSpPr>
          <p:spPr>
            <a:xfrm>
              <a:off x="2640399" y="141865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7" name="Google Shape;2277;p63"/>
          <p:cNvGrpSpPr/>
          <p:nvPr/>
        </p:nvGrpSpPr>
        <p:grpSpPr>
          <a:xfrm>
            <a:off x="2726875" y="3918695"/>
            <a:ext cx="792713" cy="1004075"/>
            <a:chOff x="1858525" y="1015495"/>
            <a:chExt cx="617762" cy="782478"/>
          </a:xfrm>
        </p:grpSpPr>
        <p:sp>
          <p:nvSpPr>
            <p:cNvPr id="2278" name="Google Shape;2278;p63"/>
            <p:cNvSpPr/>
            <p:nvPr/>
          </p:nvSpPr>
          <p:spPr>
            <a:xfrm>
              <a:off x="1858525" y="149137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1982228" y="1015495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2324587" y="164467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6464" y="1407780"/>
            <a:ext cx="676236" cy="11050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766" y="2921606"/>
            <a:ext cx="726663" cy="119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403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63"/>
          <p:cNvSpPr txBox="1">
            <a:spLocks noGrp="1"/>
          </p:cNvSpPr>
          <p:nvPr>
            <p:ph type="title"/>
          </p:nvPr>
        </p:nvSpPr>
        <p:spPr>
          <a:xfrm>
            <a:off x="1094549" y="466662"/>
            <a:ext cx="4937859" cy="7745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Built Different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280" y="1560729"/>
            <a:ext cx="4029805" cy="2267909"/>
          </a:xfrm>
          <a:prstGeom prst="rect">
            <a:avLst/>
          </a:prstGeom>
        </p:spPr>
      </p:pic>
      <p:sp>
        <p:nvSpPr>
          <p:cNvPr id="2268" name="Google Shape;2268;p63"/>
          <p:cNvSpPr txBox="1">
            <a:spLocks noGrp="1"/>
          </p:cNvSpPr>
          <p:nvPr>
            <p:ph type="subTitle" idx="1"/>
          </p:nvPr>
        </p:nvSpPr>
        <p:spPr>
          <a:xfrm>
            <a:off x="1094549" y="1655111"/>
            <a:ext cx="5194417" cy="2173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grpSp>
        <p:nvGrpSpPr>
          <p:cNvPr id="2273" name="Google Shape;2273;p63"/>
          <p:cNvGrpSpPr/>
          <p:nvPr/>
        </p:nvGrpSpPr>
        <p:grpSpPr>
          <a:xfrm>
            <a:off x="6555984" y="368305"/>
            <a:ext cx="1392638" cy="627175"/>
            <a:chOff x="1706814" y="1083197"/>
            <a:chExt cx="1085285" cy="488759"/>
          </a:xfrm>
        </p:grpSpPr>
        <p:sp>
          <p:nvSpPr>
            <p:cNvPr id="2274" name="Google Shape;2274;p63"/>
            <p:cNvSpPr/>
            <p:nvPr/>
          </p:nvSpPr>
          <p:spPr>
            <a:xfrm>
              <a:off x="1706814" y="126890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63"/>
            <p:cNvSpPr/>
            <p:nvPr/>
          </p:nvSpPr>
          <p:spPr>
            <a:xfrm>
              <a:off x="2245778" y="108319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63"/>
            <p:cNvSpPr/>
            <p:nvPr/>
          </p:nvSpPr>
          <p:spPr>
            <a:xfrm>
              <a:off x="2640399" y="141865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7" name="Google Shape;2277;p63"/>
          <p:cNvGrpSpPr/>
          <p:nvPr/>
        </p:nvGrpSpPr>
        <p:grpSpPr>
          <a:xfrm>
            <a:off x="2726875" y="3918695"/>
            <a:ext cx="792713" cy="1004075"/>
            <a:chOff x="1858525" y="1015495"/>
            <a:chExt cx="617762" cy="782478"/>
          </a:xfrm>
        </p:grpSpPr>
        <p:sp>
          <p:nvSpPr>
            <p:cNvPr id="2278" name="Google Shape;2278;p63"/>
            <p:cNvSpPr/>
            <p:nvPr/>
          </p:nvSpPr>
          <p:spPr>
            <a:xfrm>
              <a:off x="1858525" y="149137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1982228" y="1015495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2324587" y="164467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6464" y="1407780"/>
            <a:ext cx="676236" cy="11050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6766" y="2921606"/>
            <a:ext cx="726663" cy="119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6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63"/>
          <p:cNvSpPr txBox="1">
            <a:spLocks noGrp="1"/>
          </p:cNvSpPr>
          <p:nvPr>
            <p:ph type="title"/>
          </p:nvPr>
        </p:nvSpPr>
        <p:spPr>
          <a:xfrm>
            <a:off x="1094549" y="466662"/>
            <a:ext cx="4937859" cy="7745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Built Different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280" y="1561690"/>
            <a:ext cx="4029805" cy="2265987"/>
          </a:xfrm>
          <a:prstGeom prst="rect">
            <a:avLst/>
          </a:prstGeom>
        </p:spPr>
      </p:pic>
      <p:sp>
        <p:nvSpPr>
          <p:cNvPr id="2268" name="Google Shape;2268;p63"/>
          <p:cNvSpPr txBox="1">
            <a:spLocks noGrp="1"/>
          </p:cNvSpPr>
          <p:nvPr>
            <p:ph type="subTitle" idx="1"/>
          </p:nvPr>
        </p:nvSpPr>
        <p:spPr>
          <a:xfrm>
            <a:off x="1094549" y="1655111"/>
            <a:ext cx="5194417" cy="2173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grpSp>
        <p:nvGrpSpPr>
          <p:cNvPr id="2273" name="Google Shape;2273;p63"/>
          <p:cNvGrpSpPr/>
          <p:nvPr/>
        </p:nvGrpSpPr>
        <p:grpSpPr>
          <a:xfrm>
            <a:off x="6555984" y="368305"/>
            <a:ext cx="1392638" cy="627175"/>
            <a:chOff x="1706814" y="1083197"/>
            <a:chExt cx="1085285" cy="488759"/>
          </a:xfrm>
        </p:grpSpPr>
        <p:sp>
          <p:nvSpPr>
            <p:cNvPr id="2274" name="Google Shape;2274;p63"/>
            <p:cNvSpPr/>
            <p:nvPr/>
          </p:nvSpPr>
          <p:spPr>
            <a:xfrm>
              <a:off x="1706814" y="126890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63"/>
            <p:cNvSpPr/>
            <p:nvPr/>
          </p:nvSpPr>
          <p:spPr>
            <a:xfrm>
              <a:off x="2245778" y="108319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63"/>
            <p:cNvSpPr/>
            <p:nvPr/>
          </p:nvSpPr>
          <p:spPr>
            <a:xfrm>
              <a:off x="2640399" y="141865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7" name="Google Shape;2277;p63"/>
          <p:cNvGrpSpPr/>
          <p:nvPr/>
        </p:nvGrpSpPr>
        <p:grpSpPr>
          <a:xfrm>
            <a:off x="2726875" y="3918695"/>
            <a:ext cx="792713" cy="1004075"/>
            <a:chOff x="1858525" y="1015495"/>
            <a:chExt cx="617762" cy="782478"/>
          </a:xfrm>
        </p:grpSpPr>
        <p:sp>
          <p:nvSpPr>
            <p:cNvPr id="2278" name="Google Shape;2278;p63"/>
            <p:cNvSpPr/>
            <p:nvPr/>
          </p:nvSpPr>
          <p:spPr>
            <a:xfrm>
              <a:off x="1858525" y="149137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1982228" y="1015495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2324587" y="164467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6464" y="1407780"/>
            <a:ext cx="676236" cy="11050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6766" y="2921606"/>
            <a:ext cx="726663" cy="119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3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63"/>
          <p:cNvSpPr txBox="1">
            <a:spLocks noGrp="1"/>
          </p:cNvSpPr>
          <p:nvPr>
            <p:ph type="title"/>
          </p:nvPr>
        </p:nvSpPr>
        <p:spPr>
          <a:xfrm>
            <a:off x="1094549" y="466662"/>
            <a:ext cx="4937859" cy="7745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Built Different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725" y="1560729"/>
            <a:ext cx="4024914" cy="2267909"/>
          </a:xfrm>
          <a:prstGeom prst="rect">
            <a:avLst/>
          </a:prstGeom>
        </p:spPr>
      </p:pic>
      <p:sp>
        <p:nvSpPr>
          <p:cNvPr id="2268" name="Google Shape;2268;p63"/>
          <p:cNvSpPr txBox="1">
            <a:spLocks noGrp="1"/>
          </p:cNvSpPr>
          <p:nvPr>
            <p:ph type="subTitle" idx="1"/>
          </p:nvPr>
        </p:nvSpPr>
        <p:spPr>
          <a:xfrm>
            <a:off x="1094549" y="1655111"/>
            <a:ext cx="5194417" cy="2173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grpSp>
        <p:nvGrpSpPr>
          <p:cNvPr id="2273" name="Google Shape;2273;p63"/>
          <p:cNvGrpSpPr/>
          <p:nvPr/>
        </p:nvGrpSpPr>
        <p:grpSpPr>
          <a:xfrm>
            <a:off x="6555984" y="368305"/>
            <a:ext cx="1392638" cy="627175"/>
            <a:chOff x="1706814" y="1083197"/>
            <a:chExt cx="1085285" cy="488759"/>
          </a:xfrm>
        </p:grpSpPr>
        <p:sp>
          <p:nvSpPr>
            <p:cNvPr id="2274" name="Google Shape;2274;p63"/>
            <p:cNvSpPr/>
            <p:nvPr/>
          </p:nvSpPr>
          <p:spPr>
            <a:xfrm>
              <a:off x="1706814" y="126890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63"/>
            <p:cNvSpPr/>
            <p:nvPr/>
          </p:nvSpPr>
          <p:spPr>
            <a:xfrm>
              <a:off x="2245778" y="108319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63"/>
            <p:cNvSpPr/>
            <p:nvPr/>
          </p:nvSpPr>
          <p:spPr>
            <a:xfrm>
              <a:off x="2640399" y="141865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7" name="Google Shape;2277;p63"/>
          <p:cNvGrpSpPr/>
          <p:nvPr/>
        </p:nvGrpSpPr>
        <p:grpSpPr>
          <a:xfrm>
            <a:off x="2726875" y="3918695"/>
            <a:ext cx="792713" cy="1004075"/>
            <a:chOff x="1858525" y="1015495"/>
            <a:chExt cx="617762" cy="782478"/>
          </a:xfrm>
        </p:grpSpPr>
        <p:sp>
          <p:nvSpPr>
            <p:cNvPr id="2278" name="Google Shape;2278;p63"/>
            <p:cNvSpPr/>
            <p:nvPr/>
          </p:nvSpPr>
          <p:spPr>
            <a:xfrm>
              <a:off x="1858525" y="149137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1982228" y="1015495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2324587" y="164467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6464" y="1407780"/>
            <a:ext cx="676236" cy="11050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6766" y="2921606"/>
            <a:ext cx="726663" cy="119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948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63"/>
          <p:cNvSpPr txBox="1">
            <a:spLocks noGrp="1"/>
          </p:cNvSpPr>
          <p:nvPr>
            <p:ph type="title"/>
          </p:nvPr>
        </p:nvSpPr>
        <p:spPr>
          <a:xfrm>
            <a:off x="1094549" y="466662"/>
            <a:ext cx="4937859" cy="7745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Built Different</a:t>
            </a:r>
            <a:endParaRPr dirty="0"/>
          </a:p>
        </p:txBody>
      </p:sp>
      <p:sp>
        <p:nvSpPr>
          <p:cNvPr id="2268" name="Google Shape;2268;p63"/>
          <p:cNvSpPr txBox="1">
            <a:spLocks noGrp="1"/>
          </p:cNvSpPr>
          <p:nvPr>
            <p:ph type="subTitle" idx="1"/>
          </p:nvPr>
        </p:nvSpPr>
        <p:spPr>
          <a:xfrm>
            <a:off x="1094549" y="1655111"/>
            <a:ext cx="5194417" cy="2173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 err="1" smtClean="0"/>
              <a:t>Penempatan</a:t>
            </a:r>
            <a:r>
              <a:rPr lang="en-US" dirty="0" smtClean="0"/>
              <a:t> key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mempengaruhi</a:t>
            </a:r>
            <a:r>
              <a:rPr lang="en-US" dirty="0" smtClean="0"/>
              <a:t> </a:t>
            </a:r>
            <a:r>
              <a:rPr lang="en-US" dirty="0" err="1" smtClean="0"/>
              <a:t>faktor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decision making AI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contoh</a:t>
            </a:r>
            <a:r>
              <a:rPr lang="en-US" dirty="0" smtClean="0"/>
              <a:t> </a:t>
            </a:r>
            <a:r>
              <a:rPr lang="en-US" dirty="0" err="1" smtClean="0"/>
              <a:t>sebelumnya</a:t>
            </a:r>
            <a:r>
              <a:rPr lang="en-US" dirty="0" smtClean="0"/>
              <a:t>, line of sight AI </a:t>
            </a:r>
            <a:r>
              <a:rPr lang="en-US" dirty="0" err="1" smtClean="0"/>
              <a:t>terhalang</a:t>
            </a:r>
            <a:r>
              <a:rPr lang="en-US" dirty="0" smtClean="0"/>
              <a:t> </a:t>
            </a:r>
            <a:r>
              <a:rPr lang="en-US" dirty="0" err="1" smtClean="0"/>
              <a:t>sehingga</a:t>
            </a:r>
            <a:r>
              <a:rPr lang="en-US" dirty="0" smtClean="0"/>
              <a:t> AI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boleh</a:t>
            </a:r>
            <a:r>
              <a:rPr lang="en-US" dirty="0" smtClean="0"/>
              <a:t> </a:t>
            </a:r>
            <a:r>
              <a:rPr lang="en-US" dirty="0" err="1" smtClean="0"/>
              <a:t>menyerang</a:t>
            </a:r>
            <a:endParaRPr dirty="0"/>
          </a:p>
        </p:txBody>
      </p:sp>
      <p:grpSp>
        <p:nvGrpSpPr>
          <p:cNvPr id="2273" name="Google Shape;2273;p63"/>
          <p:cNvGrpSpPr/>
          <p:nvPr/>
        </p:nvGrpSpPr>
        <p:grpSpPr>
          <a:xfrm>
            <a:off x="6555984" y="368305"/>
            <a:ext cx="1392638" cy="627175"/>
            <a:chOff x="1706814" y="1083197"/>
            <a:chExt cx="1085285" cy="488759"/>
          </a:xfrm>
        </p:grpSpPr>
        <p:sp>
          <p:nvSpPr>
            <p:cNvPr id="2274" name="Google Shape;2274;p63"/>
            <p:cNvSpPr/>
            <p:nvPr/>
          </p:nvSpPr>
          <p:spPr>
            <a:xfrm>
              <a:off x="1706814" y="126890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63"/>
            <p:cNvSpPr/>
            <p:nvPr/>
          </p:nvSpPr>
          <p:spPr>
            <a:xfrm>
              <a:off x="2245778" y="108319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63"/>
            <p:cNvSpPr/>
            <p:nvPr/>
          </p:nvSpPr>
          <p:spPr>
            <a:xfrm>
              <a:off x="2640399" y="141865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7" name="Google Shape;2277;p63"/>
          <p:cNvGrpSpPr/>
          <p:nvPr/>
        </p:nvGrpSpPr>
        <p:grpSpPr>
          <a:xfrm>
            <a:off x="2726875" y="3918695"/>
            <a:ext cx="792713" cy="1004075"/>
            <a:chOff x="1858525" y="1015495"/>
            <a:chExt cx="617762" cy="782478"/>
          </a:xfrm>
        </p:grpSpPr>
        <p:sp>
          <p:nvSpPr>
            <p:cNvPr id="2278" name="Google Shape;2278;p63"/>
            <p:cNvSpPr/>
            <p:nvPr/>
          </p:nvSpPr>
          <p:spPr>
            <a:xfrm>
              <a:off x="1858525" y="149137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1982228" y="1015495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2324587" y="164467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6464" y="1407780"/>
            <a:ext cx="676236" cy="11050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766" y="2921606"/>
            <a:ext cx="726663" cy="119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84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5"/>
          <p:cNvSpPr txBox="1">
            <a:spLocks noGrp="1"/>
          </p:cNvSpPr>
          <p:nvPr>
            <p:ph type="title"/>
          </p:nvPr>
        </p:nvSpPr>
        <p:spPr>
          <a:xfrm>
            <a:off x="1097392" y="475489"/>
            <a:ext cx="6662987" cy="5964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I </a:t>
            </a:r>
            <a:r>
              <a:rPr lang="en-US" dirty="0" smtClean="0"/>
              <a:t>Called </a:t>
            </a:r>
            <a:r>
              <a:rPr lang="en-US" dirty="0" err="1" smtClean="0"/>
              <a:t>Tt</a:t>
            </a:r>
            <a:r>
              <a:rPr lang="en-US" dirty="0"/>
              <a:t>, ‘</a:t>
            </a:r>
            <a:r>
              <a:rPr lang="en-US" dirty="0" err="1"/>
              <a:t>Ctrl’+It</a:t>
            </a:r>
            <a:endParaRPr lang="en-US" dirty="0"/>
          </a:p>
        </p:txBody>
      </p:sp>
      <p:sp>
        <p:nvSpPr>
          <p:cNvPr id="963" name="Google Shape;963;p45"/>
          <p:cNvSpPr/>
          <p:nvPr/>
        </p:nvSpPr>
        <p:spPr>
          <a:xfrm>
            <a:off x="7348905" y="1419347"/>
            <a:ext cx="7935" cy="11902"/>
          </a:xfrm>
          <a:custGeom>
            <a:avLst/>
            <a:gdLst/>
            <a:ahLst/>
            <a:cxnLst/>
            <a:rect l="l" t="t" r="r" b="b"/>
            <a:pathLst>
              <a:path w="2" h="3" extrusionOk="0">
                <a:moveTo>
                  <a:pt x="0" y="0"/>
                </a:moveTo>
                <a:cubicBezTo>
                  <a:pt x="1" y="2"/>
                  <a:pt x="2" y="3"/>
                  <a:pt x="2" y="3"/>
                </a:cubicBezTo>
                <a:cubicBezTo>
                  <a:pt x="2" y="3"/>
                  <a:pt x="1" y="2"/>
                  <a:pt x="0" y="0"/>
                </a:cubicBezTo>
              </a:path>
            </a:pathLst>
          </a:custGeom>
          <a:solidFill>
            <a:srgbClr val="000000"/>
          </a:solidFill>
          <a:ln w="9525" cap="flat" cmpd="sng">
            <a:solidFill>
              <a:srgbClr val="3A3F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4" name="Google Shape;964;p45"/>
          <p:cNvGrpSpPr/>
          <p:nvPr/>
        </p:nvGrpSpPr>
        <p:grpSpPr>
          <a:xfrm>
            <a:off x="7409244" y="1224900"/>
            <a:ext cx="1378338" cy="539534"/>
            <a:chOff x="1858525" y="957047"/>
            <a:chExt cx="1074141" cy="420460"/>
          </a:xfrm>
        </p:grpSpPr>
        <p:sp>
          <p:nvSpPr>
            <p:cNvPr id="965" name="Google Shape;965;p45"/>
            <p:cNvSpPr/>
            <p:nvPr/>
          </p:nvSpPr>
          <p:spPr>
            <a:xfrm>
              <a:off x="1858525" y="122420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2319744" y="95704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5"/>
            <p:cNvSpPr/>
            <p:nvPr/>
          </p:nvSpPr>
          <p:spPr>
            <a:xfrm>
              <a:off x="2780966" y="12106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8" name="Google Shape;968;p45"/>
          <p:cNvSpPr txBox="1">
            <a:spLocks noGrp="1"/>
          </p:cNvSpPr>
          <p:nvPr>
            <p:ph type="subTitle" idx="1"/>
          </p:nvPr>
        </p:nvSpPr>
        <p:spPr>
          <a:xfrm>
            <a:off x="1396775" y="1348489"/>
            <a:ext cx="4637257" cy="7566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sz="1800" dirty="0" err="1" smtClean="0"/>
              <a:t>Sebuah</a:t>
            </a:r>
            <a:r>
              <a:rPr lang="en-US" sz="1800" dirty="0" smtClean="0"/>
              <a:t> 2D </a:t>
            </a:r>
            <a:r>
              <a:rPr lang="en-US" sz="1800" dirty="0" err="1" smtClean="0"/>
              <a:t>platformer</a:t>
            </a:r>
            <a:r>
              <a:rPr lang="en-US" sz="1800" dirty="0" smtClean="0"/>
              <a:t> game, yang </a:t>
            </a:r>
            <a:r>
              <a:rPr lang="en-US" sz="1800" dirty="0" err="1" smtClean="0"/>
              <a:t>terinspirasi</a:t>
            </a:r>
            <a:r>
              <a:rPr lang="en-US" sz="1800" dirty="0" smtClean="0"/>
              <a:t> </a:t>
            </a:r>
            <a:r>
              <a:rPr lang="en-US" sz="1800" dirty="0" err="1" smtClean="0"/>
              <a:t>dari</a:t>
            </a:r>
            <a:r>
              <a:rPr lang="en-US" sz="1800" dirty="0" smtClean="0"/>
              <a:t> game </a:t>
            </a:r>
            <a:r>
              <a:rPr lang="en-US" sz="1800" dirty="0" err="1" smtClean="0"/>
              <a:t>klasik</a:t>
            </a:r>
            <a:r>
              <a:rPr lang="en-US" sz="1800" dirty="0" smtClean="0"/>
              <a:t> </a:t>
            </a:r>
            <a:endParaRPr sz="1800" dirty="0"/>
          </a:p>
        </p:txBody>
      </p:sp>
      <p:grpSp>
        <p:nvGrpSpPr>
          <p:cNvPr id="969" name="Google Shape;969;p45"/>
          <p:cNvGrpSpPr/>
          <p:nvPr/>
        </p:nvGrpSpPr>
        <p:grpSpPr>
          <a:xfrm>
            <a:off x="6188670" y="1893322"/>
            <a:ext cx="2481799" cy="2454427"/>
            <a:chOff x="5035875" y="1244778"/>
            <a:chExt cx="3408050" cy="3370462"/>
          </a:xfrm>
        </p:grpSpPr>
        <p:sp>
          <p:nvSpPr>
            <p:cNvPr id="970" name="Google Shape;970;p45"/>
            <p:cNvSpPr/>
            <p:nvPr/>
          </p:nvSpPr>
          <p:spPr>
            <a:xfrm>
              <a:off x="7333036" y="3668911"/>
              <a:ext cx="269787" cy="198374"/>
            </a:xfrm>
            <a:custGeom>
              <a:avLst/>
              <a:gdLst/>
              <a:ahLst/>
              <a:cxnLst/>
              <a:rect l="l" t="t" r="r" b="b"/>
              <a:pathLst>
                <a:path w="68" h="50" extrusionOk="0">
                  <a:moveTo>
                    <a:pt x="62" y="5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4" y="45"/>
                    <a:pt x="38" y="40"/>
                    <a:pt x="62" y="50"/>
                  </a:cubicBezTo>
                </a:path>
              </a:pathLst>
            </a:custGeom>
            <a:solidFill>
              <a:srgbClr val="F4A61C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7344938" y="3827610"/>
              <a:ext cx="234080" cy="444358"/>
            </a:xfrm>
            <a:custGeom>
              <a:avLst/>
              <a:gdLst/>
              <a:ahLst/>
              <a:cxnLst/>
              <a:rect l="l" t="t" r="r" b="b"/>
              <a:pathLst>
                <a:path w="59" h="112" extrusionOk="0">
                  <a:moveTo>
                    <a:pt x="0" y="8"/>
                  </a:moveTo>
                  <a:cubicBezTo>
                    <a:pt x="8" y="112"/>
                    <a:pt x="8" y="112"/>
                    <a:pt x="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35" y="0"/>
                    <a:pt x="11" y="5"/>
                    <a:pt x="0" y="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6971997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1" y="62"/>
                  </a:moveTo>
                  <a:cubicBezTo>
                    <a:pt x="1" y="62"/>
                    <a:pt x="32" y="50"/>
                    <a:pt x="98" y="5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8" y="0"/>
                    <a:pt x="27" y="0"/>
                    <a:pt x="0" y="30"/>
                  </a:cubicBezTo>
                  <a:lnTo>
                    <a:pt x="1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6813298" y="4283871"/>
              <a:ext cx="3213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6884712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5"/>
            <p:cNvSpPr/>
            <p:nvPr/>
          </p:nvSpPr>
          <p:spPr>
            <a:xfrm>
              <a:off x="7535376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97" y="62"/>
                  </a:moveTo>
                  <a:cubicBezTo>
                    <a:pt x="97" y="62"/>
                    <a:pt x="66" y="50"/>
                    <a:pt x="0" y="5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1" y="0"/>
                    <a:pt x="98" y="30"/>
                  </a:cubicBezTo>
                  <a:lnTo>
                    <a:pt x="97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5"/>
            <p:cNvSpPr/>
            <p:nvPr/>
          </p:nvSpPr>
          <p:spPr>
            <a:xfrm>
              <a:off x="7757554" y="4283871"/>
              <a:ext cx="3255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7832936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7277491" y="4236261"/>
              <a:ext cx="357072" cy="271773"/>
            </a:xfrm>
            <a:custGeom>
              <a:avLst/>
              <a:gdLst/>
              <a:ahLst/>
              <a:cxnLst/>
              <a:rect l="l" t="t" r="r" b="b"/>
              <a:pathLst>
                <a:path w="90" h="68" extrusionOk="0">
                  <a:moveTo>
                    <a:pt x="67" y="68"/>
                  </a:moveTo>
                  <a:cubicBezTo>
                    <a:pt x="23" y="68"/>
                    <a:pt x="23" y="68"/>
                    <a:pt x="23" y="68"/>
                  </a:cubicBezTo>
                  <a:cubicBezTo>
                    <a:pt x="10" y="68"/>
                    <a:pt x="0" y="58"/>
                    <a:pt x="0" y="4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1"/>
                    <a:pt x="10" y="0"/>
                    <a:pt x="23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80" y="0"/>
                    <a:pt x="90" y="11"/>
                    <a:pt x="90" y="23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58"/>
                    <a:pt x="80" y="68"/>
                    <a:pt x="67" y="68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7360808" y="4295774"/>
              <a:ext cx="186471" cy="319383"/>
            </a:xfrm>
            <a:custGeom>
              <a:avLst/>
              <a:gdLst/>
              <a:ahLst/>
              <a:cxnLst/>
              <a:rect l="l" t="t" r="r" b="b"/>
              <a:pathLst>
                <a:path w="47" h="80" extrusionOk="0">
                  <a:moveTo>
                    <a:pt x="25" y="80"/>
                  </a:moveTo>
                  <a:cubicBezTo>
                    <a:pt x="22" y="80"/>
                    <a:pt x="22" y="80"/>
                    <a:pt x="22" y="80"/>
                  </a:cubicBezTo>
                  <a:cubicBezTo>
                    <a:pt x="10" y="80"/>
                    <a:pt x="0" y="71"/>
                    <a:pt x="0" y="59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7" y="0"/>
                    <a:pt x="47" y="10"/>
                    <a:pt x="47" y="22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7" y="71"/>
                    <a:pt x="37" y="80"/>
                    <a:pt x="25" y="8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5"/>
            <p:cNvSpPr/>
            <p:nvPr/>
          </p:nvSpPr>
          <p:spPr>
            <a:xfrm>
              <a:off x="6761721" y="3986310"/>
              <a:ext cx="122991" cy="146797"/>
            </a:xfrm>
            <a:custGeom>
              <a:avLst/>
              <a:gdLst/>
              <a:ahLst/>
              <a:cxnLst/>
              <a:rect l="l" t="t" r="r" b="b"/>
              <a:pathLst>
                <a:path w="31" h="37" extrusionOk="0">
                  <a:moveTo>
                    <a:pt x="28" y="27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17" y="37"/>
                    <a:pt x="28" y="27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5"/>
            <p:cNvSpPr/>
            <p:nvPr/>
          </p:nvSpPr>
          <p:spPr>
            <a:xfrm>
              <a:off x="6559380" y="4053757"/>
              <a:ext cx="349137" cy="178537"/>
            </a:xfrm>
            <a:custGeom>
              <a:avLst/>
              <a:gdLst/>
              <a:ahLst/>
              <a:cxnLst/>
              <a:rect l="l" t="t" r="r" b="b"/>
              <a:pathLst>
                <a:path w="88" h="45" extrusionOk="0">
                  <a:moveTo>
                    <a:pt x="84" y="19"/>
                  </a:moveTo>
                  <a:cubicBezTo>
                    <a:pt x="79" y="10"/>
                    <a:pt x="79" y="10"/>
                    <a:pt x="79" y="10"/>
                  </a:cubicBezTo>
                  <a:cubicBezTo>
                    <a:pt x="68" y="20"/>
                    <a:pt x="51" y="10"/>
                    <a:pt x="51" y="1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26" y="0"/>
                    <a:pt x="13" y="10"/>
                  </a:cubicBezTo>
                  <a:cubicBezTo>
                    <a:pt x="0" y="20"/>
                    <a:pt x="4" y="31"/>
                    <a:pt x="4" y="31"/>
                  </a:cubicBezTo>
                  <a:cubicBezTo>
                    <a:pt x="4" y="31"/>
                    <a:pt x="18" y="39"/>
                    <a:pt x="36" y="42"/>
                  </a:cubicBezTo>
                  <a:cubicBezTo>
                    <a:pt x="55" y="45"/>
                    <a:pt x="83" y="42"/>
                    <a:pt x="83" y="42"/>
                  </a:cubicBezTo>
                  <a:cubicBezTo>
                    <a:pt x="83" y="42"/>
                    <a:pt x="88" y="28"/>
                    <a:pt x="84" y="19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6551446" y="4176749"/>
              <a:ext cx="372941" cy="115057"/>
            </a:xfrm>
            <a:custGeom>
              <a:avLst/>
              <a:gdLst/>
              <a:ahLst/>
              <a:cxnLst/>
              <a:rect l="l" t="t" r="r" b="b"/>
              <a:pathLst>
                <a:path w="94" h="29" extrusionOk="0">
                  <a:moveTo>
                    <a:pt x="38" y="11"/>
                  </a:moveTo>
                  <a:cubicBezTo>
                    <a:pt x="20" y="8"/>
                    <a:pt x="6" y="0"/>
                    <a:pt x="6" y="0"/>
                  </a:cubicBezTo>
                  <a:cubicBezTo>
                    <a:pt x="6" y="0"/>
                    <a:pt x="0" y="4"/>
                    <a:pt x="1" y="10"/>
                  </a:cubicBezTo>
                  <a:cubicBezTo>
                    <a:pt x="2" y="16"/>
                    <a:pt x="23" y="22"/>
                    <a:pt x="45" y="25"/>
                  </a:cubicBezTo>
                  <a:cubicBezTo>
                    <a:pt x="68" y="29"/>
                    <a:pt x="89" y="25"/>
                    <a:pt x="91" y="20"/>
                  </a:cubicBezTo>
                  <a:cubicBezTo>
                    <a:pt x="94" y="16"/>
                    <a:pt x="85" y="11"/>
                    <a:pt x="85" y="11"/>
                  </a:cubicBezTo>
                  <a:cubicBezTo>
                    <a:pt x="85" y="11"/>
                    <a:pt x="57" y="14"/>
                    <a:pt x="38" y="11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6726014" y="3458634"/>
              <a:ext cx="265820" cy="583220"/>
            </a:xfrm>
            <a:custGeom>
              <a:avLst/>
              <a:gdLst/>
              <a:ahLst/>
              <a:cxnLst/>
              <a:rect l="l" t="t" r="r" b="b"/>
              <a:pathLst>
                <a:path w="67" h="147" extrusionOk="0">
                  <a:moveTo>
                    <a:pt x="23" y="0"/>
                  </a:moveTo>
                  <a:cubicBezTo>
                    <a:pt x="23" y="0"/>
                    <a:pt x="10" y="43"/>
                    <a:pt x="5" y="89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35"/>
                    <a:pt x="6" y="143"/>
                    <a:pt x="27" y="145"/>
                  </a:cubicBezTo>
                  <a:cubicBezTo>
                    <a:pt x="48" y="147"/>
                    <a:pt x="55" y="141"/>
                    <a:pt x="55" y="141"/>
                  </a:cubicBezTo>
                  <a:cubicBezTo>
                    <a:pt x="67" y="70"/>
                    <a:pt x="67" y="70"/>
                    <a:pt x="67" y="7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7134662" y="3906960"/>
              <a:ext cx="162666" cy="142829"/>
            </a:xfrm>
            <a:custGeom>
              <a:avLst/>
              <a:gdLst/>
              <a:ahLst/>
              <a:cxnLst/>
              <a:rect l="l" t="t" r="r" b="b"/>
              <a:pathLst>
                <a:path w="41" h="36" extrusionOk="0">
                  <a:moveTo>
                    <a:pt x="41" y="13"/>
                  </a:moveTo>
                  <a:cubicBezTo>
                    <a:pt x="36" y="10"/>
                    <a:pt x="30" y="6"/>
                    <a:pt x="24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38" y="31"/>
                    <a:pt x="41" y="13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7221947" y="3958537"/>
              <a:ext cx="190438" cy="329301"/>
            </a:xfrm>
            <a:custGeom>
              <a:avLst/>
              <a:gdLst/>
              <a:ahLst/>
              <a:cxnLst/>
              <a:rect l="l" t="t" r="r" b="b"/>
              <a:pathLst>
                <a:path w="48" h="83" extrusionOk="0">
                  <a:moveTo>
                    <a:pt x="44" y="7"/>
                  </a:moveTo>
                  <a:cubicBezTo>
                    <a:pt x="40" y="0"/>
                    <a:pt x="33" y="7"/>
                    <a:pt x="33" y="7"/>
                  </a:cubicBezTo>
                  <a:cubicBezTo>
                    <a:pt x="33" y="7"/>
                    <a:pt x="39" y="13"/>
                    <a:pt x="30" y="35"/>
                  </a:cubicBezTo>
                  <a:cubicBezTo>
                    <a:pt x="22" y="58"/>
                    <a:pt x="0" y="76"/>
                    <a:pt x="0" y="76"/>
                  </a:cubicBezTo>
                  <a:cubicBezTo>
                    <a:pt x="0" y="76"/>
                    <a:pt x="1" y="83"/>
                    <a:pt x="12" y="82"/>
                  </a:cubicBezTo>
                  <a:cubicBezTo>
                    <a:pt x="23" y="81"/>
                    <a:pt x="33" y="60"/>
                    <a:pt x="39" y="46"/>
                  </a:cubicBezTo>
                  <a:cubicBezTo>
                    <a:pt x="44" y="32"/>
                    <a:pt x="48" y="14"/>
                    <a:pt x="44" y="7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5"/>
            <p:cNvSpPr/>
            <p:nvPr/>
          </p:nvSpPr>
          <p:spPr>
            <a:xfrm>
              <a:off x="7094988" y="3958537"/>
              <a:ext cx="281690" cy="321366"/>
            </a:xfrm>
            <a:custGeom>
              <a:avLst/>
              <a:gdLst/>
              <a:ahLst/>
              <a:cxnLst/>
              <a:rect l="l" t="t" r="r" b="b"/>
              <a:pathLst>
                <a:path w="71" h="81" extrusionOk="0">
                  <a:moveTo>
                    <a:pt x="62" y="35"/>
                  </a:moveTo>
                  <a:cubicBezTo>
                    <a:pt x="71" y="13"/>
                    <a:pt x="65" y="7"/>
                    <a:pt x="65" y="7"/>
                  </a:cubicBezTo>
                  <a:cubicBezTo>
                    <a:pt x="65" y="7"/>
                    <a:pt x="59" y="5"/>
                    <a:pt x="51" y="0"/>
                  </a:cubicBezTo>
                  <a:cubicBezTo>
                    <a:pt x="48" y="18"/>
                    <a:pt x="28" y="23"/>
                    <a:pt x="28" y="2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4" y="34"/>
                    <a:pt x="2" y="53"/>
                  </a:cubicBezTo>
                  <a:cubicBezTo>
                    <a:pt x="0" y="73"/>
                    <a:pt x="15" y="81"/>
                    <a:pt x="32" y="76"/>
                  </a:cubicBezTo>
                  <a:cubicBezTo>
                    <a:pt x="32" y="76"/>
                    <a:pt x="54" y="58"/>
                    <a:pt x="62" y="35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5"/>
            <p:cNvSpPr/>
            <p:nvPr/>
          </p:nvSpPr>
          <p:spPr>
            <a:xfrm>
              <a:off x="6801396" y="3192813"/>
              <a:ext cx="785558" cy="817302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154" y="62"/>
                  </a:moveTo>
                  <a:cubicBezTo>
                    <a:pt x="194" y="56"/>
                    <a:pt x="198" y="28"/>
                    <a:pt x="198" y="28"/>
                  </a:cubicBezTo>
                  <a:cubicBezTo>
                    <a:pt x="198" y="28"/>
                    <a:pt x="167" y="30"/>
                    <a:pt x="131" y="22"/>
                  </a:cubicBezTo>
                  <a:cubicBezTo>
                    <a:pt x="109" y="17"/>
                    <a:pt x="94" y="7"/>
                    <a:pt x="86" y="0"/>
                  </a:cubicBezTo>
                  <a:cubicBezTo>
                    <a:pt x="45" y="9"/>
                    <a:pt x="0" y="34"/>
                    <a:pt x="3" y="88"/>
                  </a:cubicBezTo>
                  <a:cubicBezTo>
                    <a:pt x="6" y="157"/>
                    <a:pt x="73" y="206"/>
                    <a:pt x="73" y="206"/>
                  </a:cubicBezTo>
                  <a:cubicBezTo>
                    <a:pt x="108" y="200"/>
                    <a:pt x="119" y="167"/>
                    <a:pt x="119" y="167"/>
                  </a:cubicBezTo>
                  <a:cubicBezTo>
                    <a:pt x="119" y="167"/>
                    <a:pt x="104" y="153"/>
                    <a:pt x="91" y="134"/>
                  </a:cubicBezTo>
                  <a:cubicBezTo>
                    <a:pt x="78" y="114"/>
                    <a:pt x="71" y="80"/>
                    <a:pt x="71" y="80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66" y="58"/>
                    <a:pt x="114" y="67"/>
                    <a:pt x="154" y="62"/>
                  </a:cubicBezTo>
                </a:path>
              </a:pathLst>
            </a:cu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5"/>
            <p:cNvSpPr/>
            <p:nvPr/>
          </p:nvSpPr>
          <p:spPr>
            <a:xfrm>
              <a:off x="7063248" y="3157106"/>
              <a:ext cx="710176" cy="412618"/>
            </a:xfrm>
            <a:custGeom>
              <a:avLst/>
              <a:gdLst/>
              <a:ahLst/>
              <a:cxnLst/>
              <a:rect l="l" t="t" r="r" b="b"/>
              <a:pathLst>
                <a:path w="179" h="104" extrusionOk="0">
                  <a:moveTo>
                    <a:pt x="162" y="0"/>
                  </a:moveTo>
                  <a:cubicBezTo>
                    <a:pt x="51" y="5"/>
                    <a:pt x="51" y="5"/>
                    <a:pt x="51" y="5"/>
                  </a:cubicBezTo>
                  <a:cubicBezTo>
                    <a:pt x="42" y="5"/>
                    <a:pt x="31" y="7"/>
                    <a:pt x="20" y="9"/>
                  </a:cubicBezTo>
                  <a:cubicBezTo>
                    <a:pt x="28" y="16"/>
                    <a:pt x="43" y="26"/>
                    <a:pt x="65" y="31"/>
                  </a:cubicBezTo>
                  <a:cubicBezTo>
                    <a:pt x="101" y="39"/>
                    <a:pt x="132" y="37"/>
                    <a:pt x="132" y="37"/>
                  </a:cubicBezTo>
                  <a:cubicBezTo>
                    <a:pt x="132" y="37"/>
                    <a:pt x="128" y="65"/>
                    <a:pt x="88" y="71"/>
                  </a:cubicBezTo>
                  <a:cubicBezTo>
                    <a:pt x="48" y="76"/>
                    <a:pt x="0" y="67"/>
                    <a:pt x="0" y="67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9" y="104"/>
                    <a:pt x="122" y="101"/>
                  </a:cubicBezTo>
                  <a:cubicBezTo>
                    <a:pt x="175" y="97"/>
                    <a:pt x="179" y="57"/>
                    <a:pt x="179" y="57"/>
                  </a:cubicBezTo>
                  <a:cubicBezTo>
                    <a:pt x="165" y="38"/>
                    <a:pt x="162" y="0"/>
                    <a:pt x="162" y="0"/>
                  </a:cubicBezTo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5"/>
            <p:cNvSpPr/>
            <p:nvPr/>
          </p:nvSpPr>
          <p:spPr>
            <a:xfrm>
              <a:off x="7217979" y="2429073"/>
              <a:ext cx="583217" cy="815319"/>
            </a:xfrm>
            <a:custGeom>
              <a:avLst/>
              <a:gdLst/>
              <a:ahLst/>
              <a:cxnLst/>
              <a:rect l="l" t="t" r="r" b="b"/>
              <a:pathLst>
                <a:path w="147" h="205" extrusionOk="0">
                  <a:moveTo>
                    <a:pt x="126" y="58"/>
                  </a:moveTo>
                  <a:cubicBezTo>
                    <a:pt x="116" y="29"/>
                    <a:pt x="109" y="12"/>
                    <a:pt x="104" y="0"/>
                  </a:cubicBezTo>
                  <a:cubicBezTo>
                    <a:pt x="91" y="4"/>
                    <a:pt x="73" y="8"/>
                    <a:pt x="50" y="5"/>
                  </a:cubicBezTo>
                  <a:cubicBezTo>
                    <a:pt x="45" y="20"/>
                    <a:pt x="38" y="39"/>
                    <a:pt x="29" y="51"/>
                  </a:cubicBezTo>
                  <a:cubicBezTo>
                    <a:pt x="12" y="76"/>
                    <a:pt x="5" y="146"/>
                    <a:pt x="3" y="157"/>
                  </a:cubicBezTo>
                  <a:cubicBezTo>
                    <a:pt x="1" y="168"/>
                    <a:pt x="0" y="185"/>
                    <a:pt x="0" y="185"/>
                  </a:cubicBezTo>
                  <a:cubicBezTo>
                    <a:pt x="0" y="185"/>
                    <a:pt x="34" y="205"/>
                    <a:pt x="76" y="205"/>
                  </a:cubicBezTo>
                  <a:cubicBezTo>
                    <a:pt x="117" y="205"/>
                    <a:pt x="138" y="191"/>
                    <a:pt x="138" y="191"/>
                  </a:cubicBezTo>
                  <a:cubicBezTo>
                    <a:pt x="138" y="191"/>
                    <a:pt x="147" y="119"/>
                    <a:pt x="126" y="58"/>
                  </a:cubicBezTo>
                </a:path>
              </a:pathLst>
            </a:custGeom>
            <a:solidFill>
              <a:srgbClr val="E95D46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5"/>
            <p:cNvSpPr/>
            <p:nvPr/>
          </p:nvSpPr>
          <p:spPr>
            <a:xfrm>
              <a:off x="7198142" y="1605819"/>
              <a:ext cx="313430" cy="202342"/>
            </a:xfrm>
            <a:custGeom>
              <a:avLst/>
              <a:gdLst/>
              <a:ahLst/>
              <a:cxnLst/>
              <a:rect l="l" t="t" r="r" b="b"/>
              <a:pathLst>
                <a:path w="79" h="51" extrusionOk="0">
                  <a:moveTo>
                    <a:pt x="12" y="45"/>
                  </a:moveTo>
                  <a:cubicBezTo>
                    <a:pt x="24" y="46"/>
                    <a:pt x="31" y="35"/>
                    <a:pt x="31" y="35"/>
                  </a:cubicBezTo>
                  <a:cubicBezTo>
                    <a:pt x="31" y="35"/>
                    <a:pt x="29" y="51"/>
                    <a:pt x="44" y="51"/>
                  </a:cubicBezTo>
                  <a:cubicBezTo>
                    <a:pt x="59" y="51"/>
                    <a:pt x="71" y="38"/>
                    <a:pt x="71" y="38"/>
                  </a:cubicBezTo>
                  <a:cubicBezTo>
                    <a:pt x="76" y="37"/>
                    <a:pt x="76" y="37"/>
                    <a:pt x="76" y="37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" y="42"/>
                    <a:pt x="8" y="45"/>
                    <a:pt x="12" y="45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45"/>
            <p:cNvSpPr/>
            <p:nvPr/>
          </p:nvSpPr>
          <p:spPr>
            <a:xfrm>
              <a:off x="7091020" y="1744681"/>
              <a:ext cx="567347" cy="716132"/>
            </a:xfrm>
            <a:custGeom>
              <a:avLst/>
              <a:gdLst/>
              <a:ahLst/>
              <a:cxnLst/>
              <a:rect l="l" t="t" r="r" b="b"/>
              <a:pathLst>
                <a:path w="143" h="180" extrusionOk="0">
                  <a:moveTo>
                    <a:pt x="136" y="172"/>
                  </a:moveTo>
                  <a:cubicBezTo>
                    <a:pt x="132" y="160"/>
                    <a:pt x="130" y="154"/>
                    <a:pt x="132" y="144"/>
                  </a:cubicBezTo>
                  <a:cubicBezTo>
                    <a:pt x="136" y="124"/>
                    <a:pt x="143" y="93"/>
                    <a:pt x="143" y="93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8" y="3"/>
                    <a:pt x="86" y="16"/>
                    <a:pt x="71" y="16"/>
                  </a:cubicBezTo>
                  <a:cubicBezTo>
                    <a:pt x="56" y="16"/>
                    <a:pt x="58" y="0"/>
                    <a:pt x="58" y="0"/>
                  </a:cubicBezTo>
                  <a:cubicBezTo>
                    <a:pt x="58" y="0"/>
                    <a:pt x="51" y="11"/>
                    <a:pt x="39" y="10"/>
                  </a:cubicBezTo>
                  <a:cubicBezTo>
                    <a:pt x="35" y="10"/>
                    <a:pt x="30" y="7"/>
                    <a:pt x="27" y="3"/>
                  </a:cubicBezTo>
                  <a:cubicBezTo>
                    <a:pt x="27" y="3"/>
                    <a:pt x="23" y="17"/>
                    <a:pt x="23" y="29"/>
                  </a:cubicBezTo>
                  <a:cubicBezTo>
                    <a:pt x="23" y="40"/>
                    <a:pt x="23" y="54"/>
                    <a:pt x="21" y="58"/>
                  </a:cubicBezTo>
                  <a:cubicBezTo>
                    <a:pt x="19" y="61"/>
                    <a:pt x="16" y="62"/>
                    <a:pt x="11" y="64"/>
                  </a:cubicBezTo>
                  <a:cubicBezTo>
                    <a:pt x="7" y="65"/>
                    <a:pt x="0" y="67"/>
                    <a:pt x="3" y="81"/>
                  </a:cubicBezTo>
                  <a:cubicBezTo>
                    <a:pt x="6" y="95"/>
                    <a:pt x="12" y="124"/>
                    <a:pt x="37" y="135"/>
                  </a:cubicBezTo>
                  <a:cubicBezTo>
                    <a:pt x="62" y="147"/>
                    <a:pt x="83" y="145"/>
                    <a:pt x="87" y="148"/>
                  </a:cubicBezTo>
                  <a:cubicBezTo>
                    <a:pt x="89" y="149"/>
                    <a:pt x="87" y="161"/>
                    <a:pt x="82" y="177"/>
                  </a:cubicBezTo>
                  <a:cubicBezTo>
                    <a:pt x="105" y="180"/>
                    <a:pt x="123" y="176"/>
                    <a:pt x="136" y="172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5"/>
            <p:cNvSpPr/>
            <p:nvPr/>
          </p:nvSpPr>
          <p:spPr>
            <a:xfrm>
              <a:off x="6975964" y="1439185"/>
              <a:ext cx="956158" cy="708197"/>
            </a:xfrm>
            <a:custGeom>
              <a:avLst/>
              <a:gdLst/>
              <a:ahLst/>
              <a:cxnLst/>
              <a:rect l="l" t="t" r="r" b="b"/>
              <a:pathLst>
                <a:path w="241" h="178" extrusionOk="0">
                  <a:moveTo>
                    <a:pt x="223" y="48"/>
                  </a:moveTo>
                  <a:cubicBezTo>
                    <a:pt x="223" y="48"/>
                    <a:pt x="226" y="31"/>
                    <a:pt x="213" y="29"/>
                  </a:cubicBezTo>
                  <a:cubicBezTo>
                    <a:pt x="199" y="28"/>
                    <a:pt x="193" y="41"/>
                    <a:pt x="193" y="41"/>
                  </a:cubicBezTo>
                  <a:cubicBezTo>
                    <a:pt x="193" y="41"/>
                    <a:pt x="183" y="17"/>
                    <a:pt x="165" y="15"/>
                  </a:cubicBezTo>
                  <a:cubicBezTo>
                    <a:pt x="148" y="14"/>
                    <a:pt x="139" y="28"/>
                    <a:pt x="139" y="28"/>
                  </a:cubicBezTo>
                  <a:cubicBezTo>
                    <a:pt x="139" y="28"/>
                    <a:pt x="132" y="10"/>
                    <a:pt x="119" y="10"/>
                  </a:cubicBezTo>
                  <a:cubicBezTo>
                    <a:pt x="106" y="9"/>
                    <a:pt x="99" y="26"/>
                    <a:pt x="99" y="26"/>
                  </a:cubicBezTo>
                  <a:cubicBezTo>
                    <a:pt x="99" y="26"/>
                    <a:pt x="88" y="0"/>
                    <a:pt x="68" y="0"/>
                  </a:cubicBezTo>
                  <a:cubicBezTo>
                    <a:pt x="48" y="0"/>
                    <a:pt x="44" y="29"/>
                    <a:pt x="44" y="29"/>
                  </a:cubicBezTo>
                  <a:cubicBezTo>
                    <a:pt x="44" y="29"/>
                    <a:pt x="34" y="9"/>
                    <a:pt x="17" y="10"/>
                  </a:cubicBezTo>
                  <a:cubicBezTo>
                    <a:pt x="8" y="11"/>
                    <a:pt x="3" y="18"/>
                    <a:pt x="0" y="25"/>
                  </a:cubicBezTo>
                  <a:cubicBezTo>
                    <a:pt x="6" y="39"/>
                    <a:pt x="18" y="53"/>
                    <a:pt x="38" y="56"/>
                  </a:cubicBezTo>
                  <a:cubicBezTo>
                    <a:pt x="38" y="56"/>
                    <a:pt x="17" y="62"/>
                    <a:pt x="25" y="77"/>
                  </a:cubicBezTo>
                  <a:cubicBezTo>
                    <a:pt x="34" y="92"/>
                    <a:pt x="56" y="80"/>
                    <a:pt x="56" y="80"/>
                  </a:cubicBezTo>
                  <a:cubicBezTo>
                    <a:pt x="56" y="80"/>
                    <a:pt x="60" y="61"/>
                    <a:pt x="69" y="51"/>
                  </a:cubicBezTo>
                  <a:cubicBezTo>
                    <a:pt x="69" y="51"/>
                    <a:pt x="62" y="72"/>
                    <a:pt x="76" y="73"/>
                  </a:cubicBezTo>
                  <a:cubicBezTo>
                    <a:pt x="89" y="74"/>
                    <a:pt x="101" y="59"/>
                    <a:pt x="101" y="59"/>
                  </a:cubicBezTo>
                  <a:cubicBezTo>
                    <a:pt x="101" y="59"/>
                    <a:pt x="95" y="74"/>
                    <a:pt x="104" y="76"/>
                  </a:cubicBezTo>
                  <a:cubicBezTo>
                    <a:pt x="113" y="78"/>
                    <a:pt x="125" y="63"/>
                    <a:pt x="125" y="63"/>
                  </a:cubicBezTo>
                  <a:cubicBezTo>
                    <a:pt x="125" y="63"/>
                    <a:pt x="111" y="97"/>
                    <a:pt x="136" y="135"/>
                  </a:cubicBezTo>
                  <a:cubicBezTo>
                    <a:pt x="161" y="172"/>
                    <a:pt x="174" y="177"/>
                    <a:pt x="182" y="178"/>
                  </a:cubicBezTo>
                  <a:cubicBezTo>
                    <a:pt x="189" y="178"/>
                    <a:pt x="215" y="161"/>
                    <a:pt x="228" y="122"/>
                  </a:cubicBezTo>
                  <a:cubicBezTo>
                    <a:pt x="241" y="83"/>
                    <a:pt x="241" y="51"/>
                    <a:pt x="223" y="48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45"/>
            <p:cNvSpPr/>
            <p:nvPr/>
          </p:nvSpPr>
          <p:spPr>
            <a:xfrm>
              <a:off x="7253686" y="2123576"/>
              <a:ext cx="154731" cy="119025"/>
            </a:xfrm>
            <a:custGeom>
              <a:avLst/>
              <a:gdLst/>
              <a:ahLst/>
              <a:cxnLst/>
              <a:rect l="l" t="t" r="r" b="b"/>
              <a:pathLst>
                <a:path w="39" h="30" extrusionOk="0">
                  <a:moveTo>
                    <a:pt x="0" y="27"/>
                  </a:moveTo>
                  <a:cubicBezTo>
                    <a:pt x="7" y="30"/>
                    <a:pt x="16" y="30"/>
                    <a:pt x="26" y="25"/>
                  </a:cubicBezTo>
                  <a:cubicBezTo>
                    <a:pt x="38" y="19"/>
                    <a:pt x="39" y="9"/>
                    <a:pt x="36" y="0"/>
                  </a:cubicBezTo>
                  <a:cubicBezTo>
                    <a:pt x="24" y="1"/>
                    <a:pt x="5" y="5"/>
                    <a:pt x="0" y="27"/>
                  </a:cubicBezTo>
                </a:path>
              </a:pathLst>
            </a:custGeom>
            <a:solidFill>
              <a:srgbClr val="E539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5"/>
            <p:cNvSpPr/>
            <p:nvPr/>
          </p:nvSpPr>
          <p:spPr>
            <a:xfrm>
              <a:off x="7194174" y="2060097"/>
              <a:ext cx="202341" cy="170602"/>
            </a:xfrm>
            <a:custGeom>
              <a:avLst/>
              <a:gdLst/>
              <a:ahLst/>
              <a:cxnLst/>
              <a:rect l="l" t="t" r="r" b="b"/>
              <a:pathLst>
                <a:path w="51" h="43" extrusionOk="0">
                  <a:moveTo>
                    <a:pt x="42" y="2"/>
                  </a:moveTo>
                  <a:cubicBezTo>
                    <a:pt x="37" y="0"/>
                    <a:pt x="31" y="0"/>
                    <a:pt x="21" y="11"/>
                  </a:cubicBezTo>
                  <a:cubicBezTo>
                    <a:pt x="13" y="22"/>
                    <a:pt x="0" y="24"/>
                    <a:pt x="1" y="30"/>
                  </a:cubicBezTo>
                  <a:cubicBezTo>
                    <a:pt x="1" y="33"/>
                    <a:pt x="6" y="40"/>
                    <a:pt x="15" y="43"/>
                  </a:cubicBezTo>
                  <a:cubicBezTo>
                    <a:pt x="20" y="21"/>
                    <a:pt x="39" y="17"/>
                    <a:pt x="51" y="16"/>
                  </a:cubicBezTo>
                  <a:cubicBezTo>
                    <a:pt x="49" y="9"/>
                    <a:pt x="45" y="3"/>
                    <a:pt x="42" y="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5"/>
            <p:cNvSpPr/>
            <p:nvPr/>
          </p:nvSpPr>
          <p:spPr>
            <a:xfrm>
              <a:off x="7340971" y="2103739"/>
              <a:ext cx="234080" cy="150764"/>
            </a:xfrm>
            <a:custGeom>
              <a:avLst/>
              <a:gdLst/>
              <a:ahLst/>
              <a:cxnLst/>
              <a:rect l="l" t="t" r="r" b="b"/>
              <a:pathLst>
                <a:path w="59" h="38" extrusionOk="0">
                  <a:moveTo>
                    <a:pt x="47" y="0"/>
                  </a:moveTo>
                  <a:cubicBezTo>
                    <a:pt x="47" y="0"/>
                    <a:pt x="42" y="19"/>
                    <a:pt x="41" y="21"/>
                  </a:cubicBezTo>
                  <a:cubicBezTo>
                    <a:pt x="39" y="23"/>
                    <a:pt x="20" y="24"/>
                    <a:pt x="12" y="25"/>
                  </a:cubicBezTo>
                  <a:cubicBezTo>
                    <a:pt x="4" y="25"/>
                    <a:pt x="0" y="25"/>
                    <a:pt x="0" y="30"/>
                  </a:cubicBezTo>
                  <a:cubicBezTo>
                    <a:pt x="1" y="36"/>
                    <a:pt x="5" y="38"/>
                    <a:pt x="27" y="37"/>
                  </a:cubicBezTo>
                  <a:cubicBezTo>
                    <a:pt x="48" y="35"/>
                    <a:pt x="51" y="31"/>
                    <a:pt x="56" y="13"/>
                  </a:cubicBezTo>
                  <a:cubicBezTo>
                    <a:pt x="59" y="5"/>
                    <a:pt x="59" y="5"/>
                    <a:pt x="59" y="5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5"/>
            <p:cNvSpPr/>
            <p:nvPr/>
          </p:nvSpPr>
          <p:spPr>
            <a:xfrm>
              <a:off x="7444125" y="1415380"/>
              <a:ext cx="345169" cy="787546"/>
            </a:xfrm>
            <a:custGeom>
              <a:avLst/>
              <a:gdLst/>
              <a:ahLst/>
              <a:cxnLst/>
              <a:rect l="l" t="t" r="r" b="b"/>
              <a:pathLst>
                <a:path w="87" h="198" extrusionOk="0">
                  <a:moveTo>
                    <a:pt x="21" y="0"/>
                  </a:move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39" y="17"/>
                    <a:pt x="45" y="41"/>
                  </a:cubicBezTo>
                  <a:cubicBezTo>
                    <a:pt x="51" y="64"/>
                    <a:pt x="40" y="93"/>
                    <a:pt x="40" y="93"/>
                  </a:cubicBezTo>
                  <a:cubicBezTo>
                    <a:pt x="40" y="93"/>
                    <a:pt x="16" y="91"/>
                    <a:pt x="9" y="124"/>
                  </a:cubicBezTo>
                  <a:cubicBezTo>
                    <a:pt x="3" y="158"/>
                    <a:pt x="0" y="174"/>
                    <a:pt x="30" y="186"/>
                  </a:cubicBezTo>
                  <a:cubicBezTo>
                    <a:pt x="61" y="198"/>
                    <a:pt x="72" y="158"/>
                    <a:pt x="76" y="148"/>
                  </a:cubicBezTo>
                  <a:cubicBezTo>
                    <a:pt x="80" y="138"/>
                    <a:pt x="87" y="106"/>
                    <a:pt x="69" y="95"/>
                  </a:cubicBezTo>
                  <a:cubicBezTo>
                    <a:pt x="69" y="95"/>
                    <a:pt x="75" y="65"/>
                    <a:pt x="67" y="40"/>
                  </a:cubicBezTo>
                  <a:cubicBezTo>
                    <a:pt x="58" y="16"/>
                    <a:pt x="45" y="1"/>
                    <a:pt x="21" y="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7547279" y="1824031"/>
              <a:ext cx="174568" cy="279708"/>
            </a:xfrm>
            <a:custGeom>
              <a:avLst/>
              <a:gdLst/>
              <a:ahLst/>
              <a:cxnLst/>
              <a:rect l="l" t="t" r="r" b="b"/>
              <a:pathLst>
                <a:path w="44" h="70" extrusionOk="0">
                  <a:moveTo>
                    <a:pt x="33" y="3"/>
                  </a:moveTo>
                  <a:cubicBezTo>
                    <a:pt x="23" y="0"/>
                    <a:pt x="16" y="4"/>
                    <a:pt x="13" y="14"/>
                  </a:cubicBezTo>
                  <a:cubicBezTo>
                    <a:pt x="9" y="24"/>
                    <a:pt x="0" y="56"/>
                    <a:pt x="6" y="61"/>
                  </a:cubicBezTo>
                  <a:cubicBezTo>
                    <a:pt x="12" y="66"/>
                    <a:pt x="24" y="70"/>
                    <a:pt x="30" y="61"/>
                  </a:cubicBezTo>
                  <a:cubicBezTo>
                    <a:pt x="36" y="52"/>
                    <a:pt x="41" y="26"/>
                    <a:pt x="43" y="18"/>
                  </a:cubicBezTo>
                  <a:cubicBezTo>
                    <a:pt x="44" y="11"/>
                    <a:pt x="43" y="6"/>
                    <a:pt x="33" y="3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7606790" y="1909332"/>
              <a:ext cx="75382" cy="71415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3" y="3"/>
                  </a:moveTo>
                  <a:cubicBezTo>
                    <a:pt x="10" y="0"/>
                    <a:pt x="0" y="12"/>
                    <a:pt x="2" y="14"/>
                  </a:cubicBezTo>
                  <a:cubicBezTo>
                    <a:pt x="5" y="17"/>
                    <a:pt x="16" y="18"/>
                    <a:pt x="17" y="16"/>
                  </a:cubicBezTo>
                  <a:cubicBezTo>
                    <a:pt x="19" y="15"/>
                    <a:pt x="17" y="5"/>
                    <a:pt x="13" y="3"/>
                  </a:cubicBezTo>
                </a:path>
              </a:pathLst>
            </a:custGeom>
            <a:solidFill>
              <a:srgbClr val="FFD629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7309231" y="1752616"/>
              <a:ext cx="111089" cy="91252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5" y="4"/>
                  </a:moveTo>
                  <a:cubicBezTo>
                    <a:pt x="8" y="0"/>
                    <a:pt x="12" y="1"/>
                    <a:pt x="18" y="4"/>
                  </a:cubicBezTo>
                  <a:cubicBezTo>
                    <a:pt x="23" y="7"/>
                    <a:pt x="28" y="13"/>
                    <a:pt x="26" y="17"/>
                  </a:cubicBezTo>
                  <a:cubicBezTo>
                    <a:pt x="24" y="21"/>
                    <a:pt x="22" y="23"/>
                    <a:pt x="16" y="19"/>
                  </a:cubicBezTo>
                  <a:cubicBezTo>
                    <a:pt x="10" y="16"/>
                    <a:pt x="0" y="12"/>
                    <a:pt x="5" y="4"/>
                  </a:cubicBezTo>
                </a:path>
              </a:pathLst>
            </a:custGeom>
            <a:solidFill>
              <a:srgbClr val="4C516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7313198" y="1956942"/>
              <a:ext cx="111089" cy="71415"/>
            </a:xfrm>
            <a:custGeom>
              <a:avLst/>
              <a:gdLst/>
              <a:ahLst/>
              <a:cxnLst/>
              <a:rect l="l" t="t" r="r" b="b"/>
              <a:pathLst>
                <a:path w="28" h="18" extrusionOk="0">
                  <a:moveTo>
                    <a:pt x="1" y="12"/>
                  </a:moveTo>
                  <a:cubicBezTo>
                    <a:pt x="0" y="8"/>
                    <a:pt x="5" y="4"/>
                    <a:pt x="13" y="2"/>
                  </a:cubicBezTo>
                  <a:cubicBezTo>
                    <a:pt x="20" y="0"/>
                    <a:pt x="26" y="2"/>
                    <a:pt x="27" y="6"/>
                  </a:cubicBezTo>
                  <a:cubicBezTo>
                    <a:pt x="28" y="10"/>
                    <a:pt x="23" y="15"/>
                    <a:pt x="16" y="16"/>
                  </a:cubicBezTo>
                  <a:cubicBezTo>
                    <a:pt x="9" y="18"/>
                    <a:pt x="2" y="16"/>
                    <a:pt x="1" y="12"/>
                  </a:cubicBezTo>
                </a:path>
              </a:pathLst>
            </a:custGeom>
            <a:solidFill>
              <a:srgbClr val="E550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7229882" y="1871641"/>
              <a:ext cx="71414" cy="105139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7" y="1"/>
                  </a:moveTo>
                  <a:cubicBezTo>
                    <a:pt x="4" y="0"/>
                    <a:pt x="2" y="1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ubicBezTo>
                    <a:pt x="0" y="17"/>
                    <a:pt x="6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8" y="15"/>
                    <a:pt x="14" y="2"/>
                    <a:pt x="7" y="1"/>
                  </a:cubicBezTo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5"/>
            <p:cNvSpPr/>
            <p:nvPr/>
          </p:nvSpPr>
          <p:spPr>
            <a:xfrm>
              <a:off x="7229882" y="1824031"/>
              <a:ext cx="95219" cy="152749"/>
            </a:xfrm>
            <a:custGeom>
              <a:avLst/>
              <a:gdLst/>
              <a:ahLst/>
              <a:cxnLst/>
              <a:rect l="l" t="t" r="r" b="b"/>
              <a:pathLst>
                <a:path w="24" h="38" extrusionOk="0">
                  <a:moveTo>
                    <a:pt x="24" y="19"/>
                  </a:moveTo>
                  <a:cubicBezTo>
                    <a:pt x="24" y="8"/>
                    <a:pt x="19" y="0"/>
                    <a:pt x="12" y="0"/>
                  </a:cubicBezTo>
                  <a:cubicBezTo>
                    <a:pt x="6" y="0"/>
                    <a:pt x="1" y="6"/>
                    <a:pt x="0" y="15"/>
                  </a:cubicBezTo>
                  <a:cubicBezTo>
                    <a:pt x="2" y="13"/>
                    <a:pt x="4" y="12"/>
                    <a:pt x="7" y="13"/>
                  </a:cubicBezTo>
                  <a:cubicBezTo>
                    <a:pt x="14" y="14"/>
                    <a:pt x="18" y="27"/>
                    <a:pt x="13" y="38"/>
                  </a:cubicBezTo>
                  <a:cubicBezTo>
                    <a:pt x="19" y="37"/>
                    <a:pt x="24" y="29"/>
                    <a:pt x="24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5"/>
            <p:cNvSpPr/>
            <p:nvPr/>
          </p:nvSpPr>
          <p:spPr>
            <a:xfrm>
              <a:off x="6261821" y="2813919"/>
              <a:ext cx="860939" cy="210277"/>
            </a:xfrm>
            <a:custGeom>
              <a:avLst/>
              <a:gdLst/>
              <a:ahLst/>
              <a:cxnLst/>
              <a:rect l="l" t="t" r="r" b="b"/>
              <a:pathLst>
                <a:path w="217" h="53" extrusionOk="0">
                  <a:moveTo>
                    <a:pt x="154" y="17"/>
                  </a:moveTo>
                  <a:cubicBezTo>
                    <a:pt x="115" y="26"/>
                    <a:pt x="74" y="19"/>
                    <a:pt x="62" y="17"/>
                  </a:cubicBezTo>
                  <a:cubicBezTo>
                    <a:pt x="51" y="15"/>
                    <a:pt x="38" y="13"/>
                    <a:pt x="25" y="21"/>
                  </a:cubicBezTo>
                  <a:cubicBezTo>
                    <a:pt x="12" y="29"/>
                    <a:pt x="0" y="33"/>
                    <a:pt x="1" y="41"/>
                  </a:cubicBezTo>
                  <a:cubicBezTo>
                    <a:pt x="2" y="48"/>
                    <a:pt x="13" y="45"/>
                    <a:pt x="20" y="41"/>
                  </a:cubicBezTo>
                  <a:cubicBezTo>
                    <a:pt x="20" y="41"/>
                    <a:pt x="20" y="48"/>
                    <a:pt x="29" y="48"/>
                  </a:cubicBezTo>
                  <a:cubicBezTo>
                    <a:pt x="37" y="47"/>
                    <a:pt x="47" y="41"/>
                    <a:pt x="47" y="41"/>
                  </a:cubicBezTo>
                  <a:cubicBezTo>
                    <a:pt x="47" y="41"/>
                    <a:pt x="67" y="53"/>
                    <a:pt x="123" y="53"/>
                  </a:cubicBezTo>
                  <a:cubicBezTo>
                    <a:pt x="160" y="52"/>
                    <a:pt x="195" y="39"/>
                    <a:pt x="217" y="29"/>
                  </a:cubicBezTo>
                  <a:cubicBezTo>
                    <a:pt x="208" y="19"/>
                    <a:pt x="205" y="8"/>
                    <a:pt x="203" y="0"/>
                  </a:cubicBezTo>
                  <a:cubicBezTo>
                    <a:pt x="189" y="6"/>
                    <a:pt x="172" y="12"/>
                    <a:pt x="154" y="17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7067216" y="2766309"/>
              <a:ext cx="190438" cy="162667"/>
            </a:xfrm>
            <a:custGeom>
              <a:avLst/>
              <a:gdLst/>
              <a:ahLst/>
              <a:cxnLst/>
              <a:rect l="l" t="t" r="r" b="b"/>
              <a:pathLst>
                <a:path w="48" h="41" extrusionOk="0">
                  <a:moveTo>
                    <a:pt x="25" y="0"/>
                  </a:moveTo>
                  <a:cubicBezTo>
                    <a:pt x="25" y="0"/>
                    <a:pt x="15" y="6"/>
                    <a:pt x="0" y="12"/>
                  </a:cubicBezTo>
                  <a:cubicBezTo>
                    <a:pt x="2" y="20"/>
                    <a:pt x="5" y="31"/>
                    <a:pt x="14" y="41"/>
                  </a:cubicBezTo>
                  <a:cubicBezTo>
                    <a:pt x="25" y="35"/>
                    <a:pt x="33" y="31"/>
                    <a:pt x="37" y="28"/>
                  </a:cubicBezTo>
                  <a:cubicBezTo>
                    <a:pt x="48" y="20"/>
                    <a:pt x="48" y="20"/>
                    <a:pt x="48" y="2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7114825" y="2694894"/>
              <a:ext cx="361039" cy="234082"/>
            </a:xfrm>
            <a:custGeom>
              <a:avLst/>
              <a:gdLst/>
              <a:ahLst/>
              <a:cxnLst/>
              <a:rect l="l" t="t" r="r" b="b"/>
              <a:pathLst>
                <a:path w="91" h="59" extrusionOk="0">
                  <a:moveTo>
                    <a:pt x="0" y="14"/>
                  </a:moveTo>
                  <a:cubicBezTo>
                    <a:pt x="0" y="14"/>
                    <a:pt x="6" y="37"/>
                    <a:pt x="29" y="48"/>
                  </a:cubicBezTo>
                  <a:cubicBezTo>
                    <a:pt x="51" y="59"/>
                    <a:pt x="79" y="56"/>
                    <a:pt x="79" y="56"/>
                  </a:cubicBezTo>
                  <a:cubicBezTo>
                    <a:pt x="79" y="56"/>
                    <a:pt x="84" y="49"/>
                    <a:pt x="91" y="38"/>
                  </a:cubicBezTo>
                  <a:cubicBezTo>
                    <a:pt x="54" y="36"/>
                    <a:pt x="26" y="15"/>
                    <a:pt x="10" y="0"/>
                  </a:cubicBezTo>
                  <a:cubicBezTo>
                    <a:pt x="4" y="8"/>
                    <a:pt x="0" y="14"/>
                    <a:pt x="0" y="14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7154500" y="2373528"/>
              <a:ext cx="495933" cy="472131"/>
            </a:xfrm>
            <a:custGeom>
              <a:avLst/>
              <a:gdLst/>
              <a:ahLst/>
              <a:cxnLst/>
              <a:rect l="l" t="t" r="r" b="b"/>
              <a:pathLst>
                <a:path w="125" h="119" extrusionOk="0">
                  <a:moveTo>
                    <a:pt x="93" y="12"/>
                  </a:moveTo>
                  <a:cubicBezTo>
                    <a:pt x="76" y="0"/>
                    <a:pt x="44" y="19"/>
                    <a:pt x="25" y="46"/>
                  </a:cubicBezTo>
                  <a:cubicBezTo>
                    <a:pt x="15" y="60"/>
                    <a:pt x="6" y="72"/>
                    <a:pt x="0" y="81"/>
                  </a:cubicBezTo>
                  <a:cubicBezTo>
                    <a:pt x="16" y="96"/>
                    <a:pt x="44" y="117"/>
                    <a:pt x="81" y="119"/>
                  </a:cubicBezTo>
                  <a:cubicBezTo>
                    <a:pt x="98" y="90"/>
                    <a:pt x="125" y="36"/>
                    <a:pt x="93" y="12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7793261" y="1693104"/>
              <a:ext cx="472128" cy="1263644"/>
            </a:xfrm>
            <a:custGeom>
              <a:avLst/>
              <a:gdLst/>
              <a:ahLst/>
              <a:cxnLst/>
              <a:rect l="l" t="t" r="r" b="b"/>
              <a:pathLst>
                <a:path w="119" h="318" extrusionOk="0">
                  <a:moveTo>
                    <a:pt x="14" y="318"/>
                  </a:moveTo>
                  <a:cubicBezTo>
                    <a:pt x="22" y="296"/>
                    <a:pt x="45" y="279"/>
                    <a:pt x="46" y="269"/>
                  </a:cubicBezTo>
                  <a:cubicBezTo>
                    <a:pt x="47" y="259"/>
                    <a:pt x="34" y="191"/>
                    <a:pt x="36" y="174"/>
                  </a:cubicBezTo>
                  <a:cubicBezTo>
                    <a:pt x="39" y="157"/>
                    <a:pt x="67" y="127"/>
                    <a:pt x="67" y="127"/>
                  </a:cubicBezTo>
                  <a:cubicBezTo>
                    <a:pt x="67" y="127"/>
                    <a:pt x="72" y="60"/>
                    <a:pt x="89" y="37"/>
                  </a:cubicBezTo>
                  <a:cubicBezTo>
                    <a:pt x="97" y="27"/>
                    <a:pt x="109" y="24"/>
                    <a:pt x="119" y="23"/>
                  </a:cubicBezTo>
                  <a:cubicBezTo>
                    <a:pt x="108" y="9"/>
                    <a:pt x="93" y="0"/>
                    <a:pt x="74" y="9"/>
                  </a:cubicBezTo>
                  <a:cubicBezTo>
                    <a:pt x="45" y="22"/>
                    <a:pt x="50" y="79"/>
                    <a:pt x="48" y="99"/>
                  </a:cubicBezTo>
                  <a:cubicBezTo>
                    <a:pt x="47" y="119"/>
                    <a:pt x="42" y="139"/>
                    <a:pt x="28" y="149"/>
                  </a:cubicBezTo>
                  <a:cubicBezTo>
                    <a:pt x="14" y="158"/>
                    <a:pt x="0" y="176"/>
                    <a:pt x="5" y="199"/>
                  </a:cubicBezTo>
                  <a:cubicBezTo>
                    <a:pt x="10" y="222"/>
                    <a:pt x="15" y="254"/>
                    <a:pt x="25" y="270"/>
                  </a:cubicBezTo>
                  <a:cubicBezTo>
                    <a:pt x="25" y="270"/>
                    <a:pt x="16" y="278"/>
                    <a:pt x="6" y="289"/>
                  </a:cubicBezTo>
                  <a:cubicBezTo>
                    <a:pt x="8" y="297"/>
                    <a:pt x="11" y="308"/>
                    <a:pt x="14" y="318"/>
                  </a:cubicBezTo>
                  <a:close/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5"/>
            <p:cNvSpPr/>
            <p:nvPr/>
          </p:nvSpPr>
          <p:spPr>
            <a:xfrm>
              <a:off x="7678205" y="2841691"/>
              <a:ext cx="170601" cy="541563"/>
            </a:xfrm>
            <a:custGeom>
              <a:avLst/>
              <a:gdLst/>
              <a:ahLst/>
              <a:cxnLst/>
              <a:rect l="l" t="t" r="r" b="b"/>
              <a:pathLst>
                <a:path w="43" h="136" extrusionOk="0">
                  <a:moveTo>
                    <a:pt x="30" y="98"/>
                  </a:moveTo>
                  <a:cubicBezTo>
                    <a:pt x="30" y="83"/>
                    <a:pt x="34" y="52"/>
                    <a:pt x="43" y="29"/>
                  </a:cubicBezTo>
                  <a:cubicBezTo>
                    <a:pt x="39" y="19"/>
                    <a:pt x="37" y="8"/>
                    <a:pt x="34" y="0"/>
                  </a:cubicBezTo>
                  <a:cubicBezTo>
                    <a:pt x="21" y="15"/>
                    <a:pt x="7" y="36"/>
                    <a:pt x="5" y="57"/>
                  </a:cubicBezTo>
                  <a:cubicBezTo>
                    <a:pt x="0" y="105"/>
                    <a:pt x="23" y="136"/>
                    <a:pt x="23" y="136"/>
                  </a:cubicBezTo>
                  <a:cubicBezTo>
                    <a:pt x="33" y="118"/>
                    <a:pt x="33" y="118"/>
                    <a:pt x="33" y="118"/>
                  </a:cubicBezTo>
                  <a:cubicBezTo>
                    <a:pt x="33" y="118"/>
                    <a:pt x="30" y="112"/>
                    <a:pt x="30" y="9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5"/>
            <p:cNvSpPr/>
            <p:nvPr/>
          </p:nvSpPr>
          <p:spPr>
            <a:xfrm>
              <a:off x="8241584" y="1964877"/>
              <a:ext cx="170601" cy="25391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3" y="37"/>
                  </a:moveTo>
                  <a:cubicBezTo>
                    <a:pt x="6" y="62"/>
                    <a:pt x="31" y="64"/>
                    <a:pt x="43" y="64"/>
                  </a:cubicBezTo>
                  <a:cubicBezTo>
                    <a:pt x="38" y="37"/>
                    <a:pt x="33" y="15"/>
                    <a:pt x="27" y="0"/>
                  </a:cubicBezTo>
                  <a:cubicBezTo>
                    <a:pt x="18" y="3"/>
                    <a:pt x="0" y="13"/>
                    <a:pt x="3" y="37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7083085" y="2956748"/>
              <a:ext cx="1158499" cy="819286"/>
            </a:xfrm>
            <a:custGeom>
              <a:avLst/>
              <a:gdLst/>
              <a:ahLst/>
              <a:cxnLst/>
              <a:rect l="l" t="t" r="r" b="b"/>
              <a:pathLst>
                <a:path w="292" h="206" extrusionOk="0">
                  <a:moveTo>
                    <a:pt x="193" y="0"/>
                  </a:moveTo>
                  <a:cubicBezTo>
                    <a:pt x="185" y="23"/>
                    <a:pt x="180" y="54"/>
                    <a:pt x="180" y="69"/>
                  </a:cubicBezTo>
                  <a:cubicBezTo>
                    <a:pt x="181" y="83"/>
                    <a:pt x="183" y="89"/>
                    <a:pt x="183" y="8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4" y="107"/>
                    <a:pt x="160" y="150"/>
                    <a:pt x="108" y="149"/>
                  </a:cubicBezTo>
                  <a:cubicBezTo>
                    <a:pt x="56" y="148"/>
                    <a:pt x="0" y="139"/>
                    <a:pt x="0" y="139"/>
                  </a:cubicBezTo>
                  <a:cubicBezTo>
                    <a:pt x="0" y="162"/>
                    <a:pt x="13" y="181"/>
                    <a:pt x="13" y="181"/>
                  </a:cubicBezTo>
                  <a:cubicBezTo>
                    <a:pt x="13" y="181"/>
                    <a:pt x="44" y="206"/>
                    <a:pt x="141" y="192"/>
                  </a:cubicBezTo>
                  <a:cubicBezTo>
                    <a:pt x="238" y="178"/>
                    <a:pt x="249" y="161"/>
                    <a:pt x="263" y="143"/>
                  </a:cubicBezTo>
                  <a:cubicBezTo>
                    <a:pt x="270" y="135"/>
                    <a:pt x="280" y="117"/>
                    <a:pt x="292" y="89"/>
                  </a:cubicBezTo>
                  <a:cubicBezTo>
                    <a:pt x="267" y="85"/>
                    <a:pt x="235" y="79"/>
                    <a:pt x="224" y="70"/>
                  </a:cubicBezTo>
                  <a:cubicBezTo>
                    <a:pt x="214" y="62"/>
                    <a:pt x="202" y="29"/>
                    <a:pt x="193" y="0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5035875" y="3079740"/>
              <a:ext cx="1500000" cy="2439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5"/>
            <p:cNvSpPr/>
            <p:nvPr/>
          </p:nvSpPr>
          <p:spPr>
            <a:xfrm>
              <a:off x="5139029" y="3323740"/>
              <a:ext cx="1285500" cy="12915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5980131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5139029" y="3323740"/>
              <a:ext cx="1285500" cy="135000"/>
            </a:xfrm>
            <a:prstGeom prst="rect">
              <a:avLst/>
            </a:pr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5182671" y="1653429"/>
              <a:ext cx="460226" cy="1263644"/>
            </a:xfrm>
            <a:custGeom>
              <a:avLst/>
              <a:gdLst/>
              <a:ahLst/>
              <a:cxnLst/>
              <a:rect l="l" t="t" r="r" b="b"/>
              <a:pathLst>
                <a:path w="116" h="318" extrusionOk="0">
                  <a:moveTo>
                    <a:pt x="33" y="0"/>
                  </a:moveTo>
                  <a:cubicBezTo>
                    <a:pt x="33" y="0"/>
                    <a:pt x="0" y="189"/>
                    <a:pt x="116" y="31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5139029" y="2314016"/>
              <a:ext cx="253918" cy="682407"/>
            </a:xfrm>
            <a:custGeom>
              <a:avLst/>
              <a:gdLst/>
              <a:ahLst/>
              <a:cxnLst/>
              <a:rect l="l" t="t" r="r" b="b"/>
              <a:pathLst>
                <a:path w="64" h="172" extrusionOk="0">
                  <a:moveTo>
                    <a:pt x="64" y="6"/>
                  </a:moveTo>
                  <a:cubicBezTo>
                    <a:pt x="64" y="6"/>
                    <a:pt x="33" y="48"/>
                    <a:pt x="33" y="172"/>
                  </a:cubicBezTo>
                  <a:cubicBezTo>
                    <a:pt x="9" y="172"/>
                    <a:pt x="9" y="172"/>
                    <a:pt x="9" y="172"/>
                  </a:cubicBezTo>
                  <a:cubicBezTo>
                    <a:pt x="9" y="172"/>
                    <a:pt x="0" y="92"/>
                    <a:pt x="40" y="0"/>
                  </a:cubicBezTo>
                  <a:lnTo>
                    <a:pt x="64" y="6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5234248" y="2218796"/>
              <a:ext cx="190500" cy="186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5297728" y="2274341"/>
              <a:ext cx="79500" cy="79500"/>
            </a:xfrm>
            <a:prstGeom prst="ellipse">
              <a:avLst/>
            </a:pr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5313597" y="1629624"/>
              <a:ext cx="424518" cy="1287449"/>
            </a:xfrm>
            <a:custGeom>
              <a:avLst/>
              <a:gdLst/>
              <a:ahLst/>
              <a:cxnLst/>
              <a:rect l="l" t="t" r="r" b="b"/>
              <a:pathLst>
                <a:path w="214" h="649" extrusionOk="0">
                  <a:moveTo>
                    <a:pt x="0" y="12"/>
                  </a:moveTo>
                  <a:lnTo>
                    <a:pt x="166" y="649"/>
                  </a:lnTo>
                  <a:lnTo>
                    <a:pt x="214" y="633"/>
                  </a:lnTo>
                  <a:lnTo>
                    <a:pt x="48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5107289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7848806" y="1784356"/>
              <a:ext cx="595119" cy="1527481"/>
            </a:xfrm>
            <a:custGeom>
              <a:avLst/>
              <a:gdLst/>
              <a:ahLst/>
              <a:cxnLst/>
              <a:rect l="l" t="t" r="r" b="b"/>
              <a:pathLst>
                <a:path w="150" h="384" extrusionOk="0">
                  <a:moveTo>
                    <a:pt x="102" y="82"/>
                  </a:moveTo>
                  <a:cubicBezTo>
                    <a:pt x="99" y="58"/>
                    <a:pt x="117" y="48"/>
                    <a:pt x="126" y="45"/>
                  </a:cubicBezTo>
                  <a:cubicBezTo>
                    <a:pt x="124" y="36"/>
                    <a:pt x="121" y="30"/>
                    <a:pt x="119" y="26"/>
                  </a:cubicBezTo>
                  <a:cubicBezTo>
                    <a:pt x="116" y="17"/>
                    <a:pt x="111" y="8"/>
                    <a:pt x="105" y="0"/>
                  </a:cubicBezTo>
                  <a:cubicBezTo>
                    <a:pt x="95" y="1"/>
                    <a:pt x="83" y="4"/>
                    <a:pt x="75" y="14"/>
                  </a:cubicBezTo>
                  <a:cubicBezTo>
                    <a:pt x="58" y="37"/>
                    <a:pt x="53" y="104"/>
                    <a:pt x="53" y="104"/>
                  </a:cubicBezTo>
                  <a:cubicBezTo>
                    <a:pt x="53" y="104"/>
                    <a:pt x="25" y="134"/>
                    <a:pt x="22" y="151"/>
                  </a:cubicBezTo>
                  <a:cubicBezTo>
                    <a:pt x="20" y="168"/>
                    <a:pt x="33" y="236"/>
                    <a:pt x="32" y="246"/>
                  </a:cubicBezTo>
                  <a:cubicBezTo>
                    <a:pt x="31" y="256"/>
                    <a:pt x="8" y="273"/>
                    <a:pt x="0" y="295"/>
                  </a:cubicBezTo>
                  <a:cubicBezTo>
                    <a:pt x="9" y="324"/>
                    <a:pt x="21" y="357"/>
                    <a:pt x="31" y="365"/>
                  </a:cubicBezTo>
                  <a:cubicBezTo>
                    <a:pt x="42" y="374"/>
                    <a:pt x="74" y="380"/>
                    <a:pt x="99" y="384"/>
                  </a:cubicBezTo>
                  <a:cubicBezTo>
                    <a:pt x="112" y="352"/>
                    <a:pt x="127" y="307"/>
                    <a:pt x="139" y="250"/>
                  </a:cubicBezTo>
                  <a:cubicBezTo>
                    <a:pt x="150" y="197"/>
                    <a:pt x="148" y="148"/>
                    <a:pt x="142" y="109"/>
                  </a:cubicBezTo>
                  <a:cubicBezTo>
                    <a:pt x="130" y="109"/>
                    <a:pt x="105" y="107"/>
                    <a:pt x="102" y="82"/>
                  </a:cubicBezTo>
                  <a:moveTo>
                    <a:pt x="89" y="241"/>
                  </a:moveTo>
                  <a:cubicBezTo>
                    <a:pt x="86" y="272"/>
                    <a:pt x="66" y="324"/>
                    <a:pt x="54" y="319"/>
                  </a:cubicBezTo>
                  <a:cubicBezTo>
                    <a:pt x="41" y="314"/>
                    <a:pt x="66" y="280"/>
                    <a:pt x="68" y="241"/>
                  </a:cubicBezTo>
                  <a:cubicBezTo>
                    <a:pt x="71" y="204"/>
                    <a:pt x="55" y="167"/>
                    <a:pt x="68" y="162"/>
                  </a:cubicBezTo>
                  <a:cubicBezTo>
                    <a:pt x="81" y="157"/>
                    <a:pt x="93" y="210"/>
                    <a:pt x="89" y="241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6960094" y="1244778"/>
              <a:ext cx="948224" cy="384846"/>
            </a:xfrm>
            <a:custGeom>
              <a:avLst/>
              <a:gdLst/>
              <a:ahLst/>
              <a:cxnLst/>
              <a:rect l="l" t="t" r="r" b="b"/>
              <a:pathLst>
                <a:path w="239" h="97" extrusionOk="0">
                  <a:moveTo>
                    <a:pt x="21" y="59"/>
                  </a:moveTo>
                  <a:cubicBezTo>
                    <a:pt x="38" y="58"/>
                    <a:pt x="48" y="78"/>
                    <a:pt x="48" y="78"/>
                  </a:cubicBezTo>
                  <a:cubicBezTo>
                    <a:pt x="48" y="78"/>
                    <a:pt x="52" y="49"/>
                    <a:pt x="72" y="49"/>
                  </a:cubicBezTo>
                  <a:cubicBezTo>
                    <a:pt x="92" y="49"/>
                    <a:pt x="103" y="75"/>
                    <a:pt x="103" y="75"/>
                  </a:cubicBezTo>
                  <a:cubicBezTo>
                    <a:pt x="103" y="75"/>
                    <a:pt x="110" y="58"/>
                    <a:pt x="123" y="59"/>
                  </a:cubicBezTo>
                  <a:cubicBezTo>
                    <a:pt x="136" y="59"/>
                    <a:pt x="143" y="77"/>
                    <a:pt x="143" y="77"/>
                  </a:cubicBezTo>
                  <a:cubicBezTo>
                    <a:pt x="143" y="77"/>
                    <a:pt x="152" y="63"/>
                    <a:pt x="169" y="64"/>
                  </a:cubicBezTo>
                  <a:cubicBezTo>
                    <a:pt x="187" y="66"/>
                    <a:pt x="197" y="90"/>
                    <a:pt x="197" y="90"/>
                  </a:cubicBezTo>
                  <a:cubicBezTo>
                    <a:pt x="197" y="90"/>
                    <a:pt x="203" y="77"/>
                    <a:pt x="217" y="78"/>
                  </a:cubicBezTo>
                  <a:cubicBezTo>
                    <a:pt x="230" y="80"/>
                    <a:pt x="227" y="97"/>
                    <a:pt x="227" y="97"/>
                  </a:cubicBezTo>
                  <a:cubicBezTo>
                    <a:pt x="227" y="97"/>
                    <a:pt x="239" y="65"/>
                    <a:pt x="223" y="61"/>
                  </a:cubicBezTo>
                  <a:cubicBezTo>
                    <a:pt x="207" y="58"/>
                    <a:pt x="203" y="69"/>
                    <a:pt x="203" y="69"/>
                  </a:cubicBezTo>
                  <a:cubicBezTo>
                    <a:pt x="203" y="69"/>
                    <a:pt x="205" y="33"/>
                    <a:pt x="186" y="31"/>
                  </a:cubicBezTo>
                  <a:cubicBezTo>
                    <a:pt x="167" y="30"/>
                    <a:pt x="165" y="53"/>
                    <a:pt x="165" y="5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21" y="9"/>
                    <a:pt x="103" y="16"/>
                  </a:cubicBezTo>
                  <a:cubicBezTo>
                    <a:pt x="89" y="23"/>
                    <a:pt x="95" y="37"/>
                    <a:pt x="98" y="44"/>
                  </a:cubicBezTo>
                  <a:cubicBezTo>
                    <a:pt x="99" y="46"/>
                    <a:pt x="100" y="47"/>
                    <a:pt x="100" y="47"/>
                  </a:cubicBezTo>
                  <a:cubicBezTo>
                    <a:pt x="100" y="47"/>
                    <a:pt x="99" y="46"/>
                    <a:pt x="98" y="44"/>
                  </a:cubicBezTo>
                  <a:cubicBezTo>
                    <a:pt x="92" y="33"/>
                    <a:pt x="69" y="0"/>
                    <a:pt x="48" y="7"/>
                  </a:cubicBezTo>
                  <a:cubicBezTo>
                    <a:pt x="23" y="15"/>
                    <a:pt x="43" y="55"/>
                    <a:pt x="43" y="55"/>
                  </a:cubicBezTo>
                  <a:cubicBezTo>
                    <a:pt x="43" y="55"/>
                    <a:pt x="19" y="34"/>
                    <a:pt x="6" y="46"/>
                  </a:cubicBezTo>
                  <a:cubicBezTo>
                    <a:pt x="1" y="52"/>
                    <a:pt x="0" y="63"/>
                    <a:pt x="4" y="74"/>
                  </a:cubicBezTo>
                  <a:cubicBezTo>
                    <a:pt x="7" y="67"/>
                    <a:pt x="12" y="60"/>
                    <a:pt x="21" y="59"/>
                  </a:cubicBezTo>
                </a:path>
              </a:pathLst>
            </a:custGeom>
            <a:solidFill>
              <a:srgbClr val="3A3F53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968;p45"/>
          <p:cNvSpPr txBox="1">
            <a:spLocks/>
          </p:cNvSpPr>
          <p:nvPr/>
        </p:nvSpPr>
        <p:spPr>
          <a:xfrm>
            <a:off x="2812673" y="4297206"/>
            <a:ext cx="2036062" cy="490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600"/>
              <a:buFont typeface="Titillium Web"/>
              <a:buNone/>
              <a:defRPr sz="1600" b="0" i="0" u="none" strike="noStrike" cap="none"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600"/>
              <a:buFont typeface="Titillium Web"/>
              <a:buNone/>
              <a:defRPr sz="1600" b="0" i="0" u="none" strike="noStrike" cap="none"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600"/>
              <a:buFont typeface="Titillium Web"/>
              <a:buNone/>
              <a:defRPr sz="1600" b="0" i="0" u="none" strike="noStrike" cap="none"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600"/>
              <a:buFont typeface="Titillium Web"/>
              <a:buNone/>
              <a:defRPr sz="1600" b="0" i="0" u="none" strike="noStrike" cap="none"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600"/>
              <a:buFont typeface="Titillium Web"/>
              <a:buNone/>
              <a:defRPr sz="1600" b="0" i="0" u="none" strike="noStrike" cap="none"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600"/>
              <a:buFont typeface="Titillium Web"/>
              <a:buNone/>
              <a:defRPr sz="1600" b="0" i="0" u="none" strike="noStrike" cap="none"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600"/>
              <a:buFont typeface="Titillium Web"/>
              <a:buNone/>
              <a:defRPr sz="1600" b="0" i="0" u="none" strike="noStrike" cap="none"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600"/>
              <a:buFont typeface="Titillium Web"/>
              <a:buNone/>
              <a:defRPr sz="1600" b="0" i="0" u="none" strike="noStrike" cap="none"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995"/>
              </a:buClr>
              <a:buSzPts val="1600"/>
              <a:buFont typeface="Titillium Web"/>
              <a:buNone/>
              <a:defRPr sz="1600" b="0" i="0" u="none" strike="noStrike" cap="none">
                <a:solidFill>
                  <a:srgbClr val="387995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800" dirty="0" smtClean="0"/>
              <a:t>Super Mario Bros</a:t>
            </a:r>
            <a:endParaRPr lang="en-US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494" y="2286252"/>
            <a:ext cx="3870421" cy="195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2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63"/>
          <p:cNvSpPr txBox="1">
            <a:spLocks noGrp="1"/>
          </p:cNvSpPr>
          <p:nvPr>
            <p:ph type="title"/>
          </p:nvPr>
        </p:nvSpPr>
        <p:spPr>
          <a:xfrm>
            <a:off x="1094549" y="466662"/>
            <a:ext cx="4937859" cy="7745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Built Different</a:t>
            </a:r>
            <a:endParaRPr dirty="0"/>
          </a:p>
        </p:txBody>
      </p:sp>
      <p:sp>
        <p:nvSpPr>
          <p:cNvPr id="2268" name="Google Shape;2268;p63"/>
          <p:cNvSpPr txBox="1">
            <a:spLocks noGrp="1"/>
          </p:cNvSpPr>
          <p:nvPr>
            <p:ph type="subTitle" idx="1"/>
          </p:nvPr>
        </p:nvSpPr>
        <p:spPr>
          <a:xfrm>
            <a:off x="1094549" y="1655111"/>
            <a:ext cx="5194417" cy="2173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pengaplikasian</a:t>
            </a:r>
            <a:r>
              <a:rPr lang="en-US" dirty="0" smtClean="0"/>
              <a:t> AI,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digunakan</a:t>
            </a:r>
            <a:r>
              <a:rPr lang="en-US" dirty="0" smtClean="0"/>
              <a:t> behavior tree (BT) </a:t>
            </a:r>
            <a:r>
              <a:rPr lang="en-US" dirty="0" err="1" smtClean="0"/>
              <a:t>sehingga</a:t>
            </a:r>
            <a:r>
              <a:rPr lang="en-US" dirty="0" smtClean="0"/>
              <a:t> AI </a:t>
            </a:r>
            <a:r>
              <a:rPr lang="en-US" dirty="0" err="1" smtClean="0"/>
              <a:t>menentukan</a:t>
            </a:r>
            <a:r>
              <a:rPr lang="en-US" dirty="0" smtClean="0"/>
              <a:t> task </a:t>
            </a:r>
            <a:r>
              <a:rPr lang="en-US" dirty="0" err="1" smtClean="0"/>
              <a:t>atau</a:t>
            </a:r>
            <a:r>
              <a:rPr lang="en-US" dirty="0" smtClean="0"/>
              <a:t> action </a:t>
            </a:r>
            <a:r>
              <a:rPr lang="en-US" dirty="0" err="1" smtClean="0"/>
              <a:t>mana</a:t>
            </a:r>
            <a:r>
              <a:rPr lang="en-US" dirty="0" smtClean="0"/>
              <a:t> yang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 smtClean="0"/>
              <a:t>sesuai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BT yang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dibuat</a:t>
            </a:r>
            <a:endParaRPr dirty="0"/>
          </a:p>
        </p:txBody>
      </p:sp>
      <p:grpSp>
        <p:nvGrpSpPr>
          <p:cNvPr id="2273" name="Google Shape;2273;p63"/>
          <p:cNvGrpSpPr/>
          <p:nvPr/>
        </p:nvGrpSpPr>
        <p:grpSpPr>
          <a:xfrm>
            <a:off x="6555984" y="368305"/>
            <a:ext cx="1392638" cy="627175"/>
            <a:chOff x="1706814" y="1083197"/>
            <a:chExt cx="1085285" cy="488759"/>
          </a:xfrm>
        </p:grpSpPr>
        <p:sp>
          <p:nvSpPr>
            <p:cNvPr id="2274" name="Google Shape;2274;p63"/>
            <p:cNvSpPr/>
            <p:nvPr/>
          </p:nvSpPr>
          <p:spPr>
            <a:xfrm>
              <a:off x="1706814" y="126890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63"/>
            <p:cNvSpPr/>
            <p:nvPr/>
          </p:nvSpPr>
          <p:spPr>
            <a:xfrm>
              <a:off x="2245778" y="108319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63"/>
            <p:cNvSpPr/>
            <p:nvPr/>
          </p:nvSpPr>
          <p:spPr>
            <a:xfrm>
              <a:off x="2640399" y="141865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7" name="Google Shape;2277;p63"/>
          <p:cNvGrpSpPr/>
          <p:nvPr/>
        </p:nvGrpSpPr>
        <p:grpSpPr>
          <a:xfrm>
            <a:off x="2726875" y="3918695"/>
            <a:ext cx="792713" cy="1004075"/>
            <a:chOff x="1858525" y="1015495"/>
            <a:chExt cx="617762" cy="782478"/>
          </a:xfrm>
        </p:grpSpPr>
        <p:sp>
          <p:nvSpPr>
            <p:cNvPr id="2278" name="Google Shape;2278;p63"/>
            <p:cNvSpPr/>
            <p:nvPr/>
          </p:nvSpPr>
          <p:spPr>
            <a:xfrm>
              <a:off x="1858525" y="149137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1982228" y="1015495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2324587" y="164467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6464" y="1407780"/>
            <a:ext cx="676236" cy="11050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766" y="2921606"/>
            <a:ext cx="726663" cy="119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36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63"/>
          <p:cNvSpPr txBox="1">
            <a:spLocks noGrp="1"/>
          </p:cNvSpPr>
          <p:nvPr>
            <p:ph type="title"/>
          </p:nvPr>
        </p:nvSpPr>
        <p:spPr>
          <a:xfrm>
            <a:off x="1094549" y="466662"/>
            <a:ext cx="4937859" cy="7745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Built Different</a:t>
            </a:r>
            <a:endParaRPr dirty="0"/>
          </a:p>
        </p:txBody>
      </p:sp>
      <p:sp>
        <p:nvSpPr>
          <p:cNvPr id="2268" name="Google Shape;2268;p63"/>
          <p:cNvSpPr txBox="1">
            <a:spLocks noGrp="1"/>
          </p:cNvSpPr>
          <p:nvPr>
            <p:ph type="subTitle" idx="1"/>
          </p:nvPr>
        </p:nvSpPr>
        <p:spPr>
          <a:xfrm>
            <a:off x="1094549" y="1655111"/>
            <a:ext cx="5194417" cy="2173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grpSp>
        <p:nvGrpSpPr>
          <p:cNvPr id="2273" name="Google Shape;2273;p63"/>
          <p:cNvGrpSpPr/>
          <p:nvPr/>
        </p:nvGrpSpPr>
        <p:grpSpPr>
          <a:xfrm>
            <a:off x="6555984" y="368305"/>
            <a:ext cx="1392638" cy="627175"/>
            <a:chOff x="1706814" y="1083197"/>
            <a:chExt cx="1085285" cy="488759"/>
          </a:xfrm>
        </p:grpSpPr>
        <p:sp>
          <p:nvSpPr>
            <p:cNvPr id="2274" name="Google Shape;2274;p63"/>
            <p:cNvSpPr/>
            <p:nvPr/>
          </p:nvSpPr>
          <p:spPr>
            <a:xfrm>
              <a:off x="1706814" y="126890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63"/>
            <p:cNvSpPr/>
            <p:nvPr/>
          </p:nvSpPr>
          <p:spPr>
            <a:xfrm>
              <a:off x="2245778" y="108319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63"/>
            <p:cNvSpPr/>
            <p:nvPr/>
          </p:nvSpPr>
          <p:spPr>
            <a:xfrm>
              <a:off x="2640399" y="141865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7" name="Google Shape;2277;p63"/>
          <p:cNvGrpSpPr/>
          <p:nvPr/>
        </p:nvGrpSpPr>
        <p:grpSpPr>
          <a:xfrm>
            <a:off x="2726875" y="3918695"/>
            <a:ext cx="792713" cy="1004075"/>
            <a:chOff x="1858525" y="1015495"/>
            <a:chExt cx="617762" cy="782478"/>
          </a:xfrm>
        </p:grpSpPr>
        <p:sp>
          <p:nvSpPr>
            <p:cNvPr id="2278" name="Google Shape;2278;p63"/>
            <p:cNvSpPr/>
            <p:nvPr/>
          </p:nvSpPr>
          <p:spPr>
            <a:xfrm>
              <a:off x="1858525" y="149137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1982228" y="1015495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2324587" y="164467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6464" y="1407780"/>
            <a:ext cx="676236" cy="11050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766" y="2921606"/>
            <a:ext cx="726663" cy="119380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440" y="1646509"/>
            <a:ext cx="4495526" cy="253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5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4"/>
          <p:cNvSpPr txBox="1">
            <a:spLocks noGrp="1"/>
          </p:cNvSpPr>
          <p:nvPr>
            <p:ph type="title"/>
          </p:nvPr>
        </p:nvSpPr>
        <p:spPr>
          <a:xfrm>
            <a:off x="3157640" y="2261525"/>
            <a:ext cx="582847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800" dirty="0"/>
              <a:t>Why ‘</a:t>
            </a:r>
            <a:r>
              <a:rPr lang="en-US" sz="2800" dirty="0" err="1"/>
              <a:t>Ctrl’+It</a:t>
            </a:r>
            <a:r>
              <a:rPr lang="en-US" sz="2800" dirty="0"/>
              <a:t> ?</a:t>
            </a:r>
          </a:p>
        </p:txBody>
      </p:sp>
      <p:sp>
        <p:nvSpPr>
          <p:cNvPr id="781" name="Google Shape;781;p44"/>
          <p:cNvSpPr txBox="1">
            <a:spLocks noGrp="1"/>
          </p:cNvSpPr>
          <p:nvPr>
            <p:ph type="subTitle" idx="1"/>
          </p:nvPr>
        </p:nvSpPr>
        <p:spPr>
          <a:xfrm>
            <a:off x="3246112" y="2939238"/>
            <a:ext cx="3628335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What a weird name? Why Not Control?</a:t>
            </a:r>
            <a:endParaRPr dirty="0"/>
          </a:p>
        </p:txBody>
      </p:sp>
      <p:sp>
        <p:nvSpPr>
          <p:cNvPr id="782" name="Google Shape;782;p44"/>
          <p:cNvSpPr txBox="1">
            <a:spLocks noGrp="1"/>
          </p:cNvSpPr>
          <p:nvPr>
            <p:ph type="title" idx="2"/>
          </p:nvPr>
        </p:nvSpPr>
        <p:spPr>
          <a:xfrm>
            <a:off x="3158916" y="1186625"/>
            <a:ext cx="2213700" cy="11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sp>
        <p:nvSpPr>
          <p:cNvPr id="783" name="Google Shape;783;p44"/>
          <p:cNvSpPr/>
          <p:nvPr/>
        </p:nvSpPr>
        <p:spPr>
          <a:xfrm>
            <a:off x="720009" y="553073"/>
            <a:ext cx="194662" cy="196714"/>
          </a:xfrm>
          <a:custGeom>
            <a:avLst/>
            <a:gdLst/>
            <a:ahLst/>
            <a:cxnLst/>
            <a:rect l="l" t="t" r="r" b="b"/>
            <a:pathLst>
              <a:path w="286" h="289" extrusionOk="0">
                <a:moveTo>
                  <a:pt x="212" y="201"/>
                </a:moveTo>
                <a:lnTo>
                  <a:pt x="216" y="273"/>
                </a:lnTo>
                <a:lnTo>
                  <a:pt x="118" y="289"/>
                </a:lnTo>
                <a:lnTo>
                  <a:pt x="106" y="207"/>
                </a:lnTo>
                <a:lnTo>
                  <a:pt x="16" y="213"/>
                </a:lnTo>
                <a:lnTo>
                  <a:pt x="0" y="115"/>
                </a:lnTo>
                <a:lnTo>
                  <a:pt x="88" y="103"/>
                </a:lnTo>
                <a:lnTo>
                  <a:pt x="74" y="12"/>
                </a:lnTo>
                <a:lnTo>
                  <a:pt x="198" y="0"/>
                </a:lnTo>
                <a:lnTo>
                  <a:pt x="202" y="85"/>
                </a:lnTo>
                <a:lnTo>
                  <a:pt x="276" y="74"/>
                </a:lnTo>
                <a:lnTo>
                  <a:pt x="286" y="197"/>
                </a:lnTo>
                <a:lnTo>
                  <a:pt x="212" y="20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4" name="Google Shape;784;p44"/>
          <p:cNvSpPr/>
          <p:nvPr/>
        </p:nvSpPr>
        <p:spPr>
          <a:xfrm>
            <a:off x="1359333" y="689178"/>
            <a:ext cx="194662" cy="196714"/>
          </a:xfrm>
          <a:custGeom>
            <a:avLst/>
            <a:gdLst/>
            <a:ahLst/>
            <a:cxnLst/>
            <a:rect l="l" t="t" r="r" b="b"/>
            <a:pathLst>
              <a:path w="286" h="289" extrusionOk="0">
                <a:moveTo>
                  <a:pt x="212" y="201"/>
                </a:moveTo>
                <a:lnTo>
                  <a:pt x="216" y="273"/>
                </a:lnTo>
                <a:lnTo>
                  <a:pt x="118" y="289"/>
                </a:lnTo>
                <a:lnTo>
                  <a:pt x="106" y="207"/>
                </a:lnTo>
                <a:lnTo>
                  <a:pt x="16" y="213"/>
                </a:lnTo>
                <a:lnTo>
                  <a:pt x="0" y="115"/>
                </a:lnTo>
                <a:lnTo>
                  <a:pt x="88" y="103"/>
                </a:lnTo>
                <a:lnTo>
                  <a:pt x="74" y="12"/>
                </a:lnTo>
                <a:lnTo>
                  <a:pt x="198" y="0"/>
                </a:lnTo>
                <a:lnTo>
                  <a:pt x="202" y="85"/>
                </a:lnTo>
                <a:lnTo>
                  <a:pt x="276" y="74"/>
                </a:lnTo>
                <a:lnTo>
                  <a:pt x="286" y="197"/>
                </a:lnTo>
                <a:lnTo>
                  <a:pt x="212" y="20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415209" y="4275741"/>
            <a:ext cx="1333463" cy="590625"/>
            <a:chOff x="1620994" y="1115596"/>
            <a:chExt cx="1039170" cy="460275"/>
          </a:xfrm>
        </p:grpSpPr>
        <p:sp>
          <p:nvSpPr>
            <p:cNvPr id="786" name="Google Shape;786;p44"/>
            <p:cNvSpPr/>
            <p:nvPr/>
          </p:nvSpPr>
          <p:spPr>
            <a:xfrm>
              <a:off x="1620994" y="126927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2116200" y="111559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2508463" y="14225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27" y="1308388"/>
            <a:ext cx="1928936" cy="2748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58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Why ‘</a:t>
            </a:r>
            <a:r>
              <a:rPr lang="en-US" sz="2400" dirty="0" err="1"/>
              <a:t>Ctrl’+It</a:t>
            </a:r>
            <a:r>
              <a:rPr lang="en-US" sz="2400" dirty="0"/>
              <a:t> ?</a:t>
            </a:r>
            <a:endParaRPr lang="en-US" dirty="0"/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err="1" smtClean="0"/>
              <a:t>Kenapa</a:t>
            </a:r>
            <a:r>
              <a:rPr lang="en-US" dirty="0" smtClean="0"/>
              <a:t> </a:t>
            </a:r>
            <a:r>
              <a:rPr lang="en-US" dirty="0" err="1" smtClean="0"/>
              <a:t>namanya</a:t>
            </a:r>
            <a:r>
              <a:rPr lang="en-US" dirty="0" smtClean="0"/>
              <a:t> ‘</a:t>
            </a:r>
            <a:r>
              <a:rPr lang="en-US" dirty="0" err="1" smtClean="0"/>
              <a:t>Ctrl’+It</a:t>
            </a:r>
            <a:r>
              <a:rPr lang="en-US" dirty="0" smtClean="0"/>
              <a:t>?</a:t>
            </a:r>
          </a:p>
          <a:p>
            <a:pPr marL="0" lvl="0" indent="0">
              <a:spcAft>
                <a:spcPts val="1200"/>
              </a:spcAft>
            </a:pPr>
            <a:endParaRPr lang="en-US" dirty="0"/>
          </a:p>
          <a:p>
            <a:pPr marL="0" lvl="0" indent="0">
              <a:spcAft>
                <a:spcPts val="1200"/>
              </a:spcAft>
            </a:pPr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kita</a:t>
            </a:r>
            <a:r>
              <a:rPr lang="en-US" dirty="0" smtClean="0"/>
              <a:t> </a:t>
            </a:r>
            <a:r>
              <a:rPr lang="en-US" dirty="0" err="1" smtClean="0"/>
              <a:t>memakai</a:t>
            </a:r>
            <a:r>
              <a:rPr lang="en-US" dirty="0" smtClean="0"/>
              <a:t> key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mengontrol</a:t>
            </a:r>
            <a:r>
              <a:rPr lang="en-US" dirty="0" smtClean="0"/>
              <a:t> </a:t>
            </a:r>
            <a:r>
              <a:rPr lang="en-US" dirty="0" err="1" smtClean="0"/>
              <a:t>jalannya</a:t>
            </a:r>
            <a:r>
              <a:rPr lang="en-US" dirty="0" smtClean="0"/>
              <a:t> </a:t>
            </a:r>
            <a:r>
              <a:rPr lang="en-US" dirty="0" err="1" smtClean="0"/>
              <a:t>permain</a:t>
            </a:r>
            <a:endParaRPr lang="en-US" dirty="0" smtClean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77" y="2715648"/>
            <a:ext cx="1876432" cy="228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68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Why ‘</a:t>
            </a:r>
            <a:r>
              <a:rPr lang="en-US" sz="2400" dirty="0" err="1"/>
              <a:t>Ctrl’+It</a:t>
            </a:r>
            <a:r>
              <a:rPr lang="en-US" sz="2400" dirty="0"/>
              <a:t> ?</a:t>
            </a:r>
            <a:endParaRPr lang="en-US" dirty="0"/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smtClean="0"/>
              <a:t>Dan </a:t>
            </a:r>
            <a:r>
              <a:rPr lang="en-US" dirty="0" err="1" smtClean="0"/>
              <a:t>kebetulan</a:t>
            </a:r>
            <a:r>
              <a:rPr lang="en-US" dirty="0" smtClean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dirty="0" err="1" smtClean="0"/>
              <a:t>sebuah</a:t>
            </a:r>
            <a:r>
              <a:rPr lang="en-US" dirty="0" smtClean="0"/>
              <a:t> key yang </a:t>
            </a:r>
            <a:r>
              <a:rPr lang="en-US" dirty="0" err="1" smtClean="0"/>
              <a:t>bernama</a:t>
            </a:r>
            <a:r>
              <a:rPr lang="en-US" dirty="0" smtClean="0"/>
              <a:t>….</a:t>
            </a:r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77" y="2715648"/>
            <a:ext cx="1876432" cy="22866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34" y="1888597"/>
            <a:ext cx="3254903" cy="325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6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Why ‘</a:t>
            </a:r>
            <a:r>
              <a:rPr lang="en-US" sz="2400" dirty="0" err="1"/>
              <a:t>Ctrl’+It</a:t>
            </a:r>
            <a:r>
              <a:rPr lang="en-US" sz="2400" dirty="0"/>
              <a:t> ?</a:t>
            </a:r>
            <a:endParaRPr lang="en-US" dirty="0"/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err="1" smtClean="0"/>
              <a:t>Tujuan</a:t>
            </a:r>
            <a:r>
              <a:rPr lang="en-US" dirty="0" smtClean="0"/>
              <a:t> </a:t>
            </a:r>
            <a:r>
              <a:rPr lang="en-US" dirty="0" err="1" smtClean="0"/>
              <a:t>pembuatan</a:t>
            </a:r>
            <a:r>
              <a:rPr lang="en-US" dirty="0" smtClean="0"/>
              <a:t> </a:t>
            </a:r>
            <a:r>
              <a:rPr lang="en-US" dirty="0" err="1" smtClean="0"/>
              <a:t>tugas</a:t>
            </a:r>
            <a:r>
              <a:rPr lang="en-US" dirty="0" smtClean="0"/>
              <a:t> </a:t>
            </a:r>
            <a:r>
              <a:rPr lang="en-US" dirty="0" err="1" smtClean="0"/>
              <a:t>akhir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semuanya</a:t>
            </a:r>
            <a:r>
              <a:rPr lang="en-US" dirty="0" smtClean="0"/>
              <a:t> </a:t>
            </a:r>
            <a:r>
              <a:rPr lang="en-US" dirty="0" err="1" smtClean="0"/>
              <a:t>tertera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judul</a:t>
            </a:r>
            <a:r>
              <a:rPr lang="en-US" dirty="0" smtClean="0"/>
              <a:t> proposal </a:t>
            </a:r>
            <a:r>
              <a:rPr lang="en-US" dirty="0" err="1" smtClean="0"/>
              <a:t>saya</a:t>
            </a:r>
            <a:endParaRPr lang="en-US" dirty="0" smtClean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77" y="2715648"/>
            <a:ext cx="1876432" cy="228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7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Why ‘</a:t>
            </a:r>
            <a:r>
              <a:rPr lang="en-US" sz="2400" dirty="0" err="1"/>
              <a:t>Ctrl’+It</a:t>
            </a:r>
            <a:r>
              <a:rPr lang="en-US" sz="2400" dirty="0"/>
              <a:t> ?</a:t>
            </a:r>
            <a:endParaRPr lang="en-US" dirty="0"/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1" y="1837243"/>
            <a:ext cx="4821488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id-ID" sz="2400" b="1" dirty="0"/>
              <a:t>GAME 2D PLATFORMING </a:t>
            </a:r>
            <a:endParaRPr lang="en-US" sz="2400" b="1" dirty="0" smtClean="0"/>
          </a:p>
          <a:p>
            <a:pPr algn="ctr"/>
            <a:r>
              <a:rPr lang="id-ID" sz="2400" b="1" dirty="0" smtClean="0"/>
              <a:t>“‘</a:t>
            </a:r>
            <a:r>
              <a:rPr lang="id-ID" sz="2400" b="1" dirty="0"/>
              <a:t>Ctrl’+</a:t>
            </a:r>
            <a:r>
              <a:rPr lang="id-ID" sz="2400" b="1" dirty="0" smtClean="0"/>
              <a:t>It”</a:t>
            </a:r>
            <a:r>
              <a:rPr lang="en-US" sz="2400" b="1" dirty="0"/>
              <a:t> </a:t>
            </a:r>
            <a:endParaRPr lang="en-US" sz="2400" b="1" dirty="0" smtClean="0"/>
          </a:p>
          <a:p>
            <a:pPr algn="ctr"/>
            <a:r>
              <a:rPr lang="id-ID" sz="2400" b="1" dirty="0" smtClean="0"/>
              <a:t>MENGGUNAKAN </a:t>
            </a:r>
            <a:r>
              <a:rPr lang="id-ID" sz="2400" b="1" dirty="0"/>
              <a:t>BEHAVIOR TREE </a:t>
            </a:r>
            <a:endParaRPr lang="en-US" sz="2400" b="1" dirty="0" smtClean="0"/>
          </a:p>
          <a:p>
            <a:pPr algn="ctr"/>
            <a:r>
              <a:rPr lang="id-ID" sz="2400" b="1" dirty="0" smtClean="0"/>
              <a:t>BERBASIS</a:t>
            </a:r>
            <a:r>
              <a:rPr lang="en-US" sz="2400" b="1" dirty="0" smtClean="0"/>
              <a:t> </a:t>
            </a:r>
            <a:r>
              <a:rPr lang="id-ID" sz="2400" b="1" dirty="0" smtClean="0"/>
              <a:t>UNREAL </a:t>
            </a:r>
            <a:r>
              <a:rPr lang="id-ID" sz="2400" b="1" dirty="0"/>
              <a:t>ENGINE 4</a:t>
            </a:r>
            <a:endParaRPr lang="en-US" sz="2400" dirty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77" y="2715648"/>
            <a:ext cx="1876432" cy="228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01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Why ‘</a:t>
            </a:r>
            <a:r>
              <a:rPr lang="en-US" sz="2400" dirty="0" err="1"/>
              <a:t>Ctrl’+It</a:t>
            </a:r>
            <a:r>
              <a:rPr lang="en-US" sz="2400" dirty="0"/>
              <a:t> ?</a:t>
            </a:r>
            <a:endParaRPr lang="en-US" dirty="0"/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Membuat</a:t>
            </a:r>
            <a:r>
              <a:rPr lang="en-US" dirty="0" smtClean="0"/>
              <a:t> </a:t>
            </a:r>
            <a:r>
              <a:rPr lang="en-US" dirty="0"/>
              <a:t>game 2D </a:t>
            </a:r>
            <a:r>
              <a:rPr lang="en-US" dirty="0" err="1"/>
              <a:t>menggunakan</a:t>
            </a:r>
            <a:r>
              <a:rPr lang="en-US" dirty="0"/>
              <a:t> Unreal Engine </a:t>
            </a:r>
            <a:endParaRPr lang="en-US" dirty="0" smtClean="0"/>
          </a:p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Merancang</a:t>
            </a:r>
            <a:r>
              <a:rPr lang="en-US" dirty="0" smtClean="0"/>
              <a:t> </a:t>
            </a:r>
            <a:r>
              <a:rPr lang="en-US" dirty="0"/>
              <a:t>game 2D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platformer</a:t>
            </a:r>
            <a:r>
              <a:rPr lang="en-US" dirty="0"/>
              <a:t> </a:t>
            </a:r>
            <a:endParaRPr lang="en-US" dirty="0" smtClean="0"/>
          </a:p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Mengaplikasian</a:t>
            </a:r>
            <a:r>
              <a:rPr lang="en-US" dirty="0" smtClean="0"/>
              <a:t> </a:t>
            </a:r>
            <a:r>
              <a:rPr lang="en-US" dirty="0"/>
              <a:t>AI </a:t>
            </a:r>
            <a:r>
              <a:rPr lang="en-US" dirty="0" err="1"/>
              <a:t>menggunakan</a:t>
            </a:r>
            <a:r>
              <a:rPr lang="en-US" dirty="0"/>
              <a:t> Behavior </a:t>
            </a:r>
            <a:r>
              <a:rPr lang="en-US" dirty="0" smtClean="0"/>
              <a:t>Tree</a:t>
            </a:r>
            <a:endParaRPr lang="en-US" dirty="0" smtClean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77" y="2715648"/>
            <a:ext cx="1876432" cy="228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77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Why ‘</a:t>
            </a:r>
            <a:r>
              <a:rPr lang="en-US" sz="2400" dirty="0" err="1"/>
              <a:t>Ctrl’+It</a:t>
            </a:r>
            <a:r>
              <a:rPr lang="en-US" sz="2400" dirty="0"/>
              <a:t> ?</a:t>
            </a:r>
            <a:endParaRPr lang="en-US" dirty="0"/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3039719" y="2008282"/>
            <a:ext cx="3479492" cy="878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sz="3600" dirty="0" err="1" smtClean="0"/>
              <a:t>Kenapa</a:t>
            </a:r>
            <a:r>
              <a:rPr lang="en-US" sz="3600" dirty="0" smtClean="0"/>
              <a:t> Game?</a:t>
            </a:r>
            <a:endParaRPr lang="en-US" sz="3600" dirty="0" smtClean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77" y="2715648"/>
            <a:ext cx="1876432" cy="228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12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Why ‘</a:t>
            </a:r>
            <a:r>
              <a:rPr lang="en-US" sz="2400" dirty="0" err="1"/>
              <a:t>Ctrl’+It</a:t>
            </a:r>
            <a:r>
              <a:rPr lang="en-US" sz="2400" dirty="0"/>
              <a:t> ?</a:t>
            </a:r>
            <a:endParaRPr lang="en-US" dirty="0"/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err="1" smtClean="0"/>
              <a:t>Industri</a:t>
            </a:r>
            <a:r>
              <a:rPr lang="en-US" dirty="0" smtClean="0"/>
              <a:t> game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saat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sangatlah</a:t>
            </a:r>
            <a:r>
              <a:rPr lang="en-US" dirty="0" smtClean="0"/>
              <a:t> </a:t>
            </a:r>
            <a:r>
              <a:rPr lang="en-US" dirty="0" err="1" smtClean="0"/>
              <a:t>besar</a:t>
            </a:r>
            <a:r>
              <a:rPr lang="en-US" dirty="0" smtClean="0"/>
              <a:t>,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dua</a:t>
            </a:r>
            <a:r>
              <a:rPr lang="en-US" dirty="0" smtClean="0"/>
              <a:t> </a:t>
            </a:r>
            <a:r>
              <a:rPr lang="en-US" dirty="0" err="1" smtClean="0"/>
              <a:t>puluh</a:t>
            </a:r>
            <a:r>
              <a:rPr lang="en-US" dirty="0" smtClean="0"/>
              <a:t> </a:t>
            </a:r>
            <a:r>
              <a:rPr lang="en-US" dirty="0" err="1" smtClean="0"/>
              <a:t>tahun</a:t>
            </a:r>
            <a:r>
              <a:rPr lang="en-US" dirty="0" smtClean="0"/>
              <a:t> </a:t>
            </a:r>
            <a:r>
              <a:rPr lang="en-US" dirty="0" err="1" smtClean="0"/>
              <a:t>terakhir</a:t>
            </a:r>
            <a:r>
              <a:rPr lang="en-US" dirty="0" smtClean="0"/>
              <a:t> </a:t>
            </a:r>
            <a:r>
              <a:rPr lang="en-US" dirty="0" err="1" smtClean="0"/>
              <a:t>penggunaan</a:t>
            </a:r>
            <a:r>
              <a:rPr lang="en-US" dirty="0" smtClean="0"/>
              <a:t> video game </a:t>
            </a:r>
            <a:r>
              <a:rPr lang="en-US" dirty="0" err="1" smtClean="0"/>
              <a:t>terus</a:t>
            </a:r>
            <a:r>
              <a:rPr lang="en-US" dirty="0" smtClean="0"/>
              <a:t> </a:t>
            </a:r>
            <a:r>
              <a:rPr lang="en-US" dirty="0" err="1" smtClean="0"/>
              <a:t>meningkat</a:t>
            </a:r>
            <a:r>
              <a:rPr lang="en-US" dirty="0" smtClean="0"/>
              <a:t>, </a:t>
            </a:r>
            <a:r>
              <a:rPr lang="en-US" dirty="0" err="1" smtClean="0"/>
              <a:t>berikut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grafik</a:t>
            </a:r>
            <a:r>
              <a:rPr lang="en-US" dirty="0" smtClean="0"/>
              <a:t> revenue game </a:t>
            </a:r>
            <a:r>
              <a:rPr lang="en-US" dirty="0" err="1" smtClean="0"/>
              <a:t>dari</a:t>
            </a:r>
            <a:r>
              <a:rPr lang="en-US" dirty="0" smtClean="0"/>
              <a:t> lima decade </a:t>
            </a:r>
            <a:r>
              <a:rPr lang="en-US" dirty="0" err="1" smtClean="0"/>
              <a:t>terakhir</a:t>
            </a:r>
            <a:endParaRPr lang="en-US" dirty="0" smtClean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77" y="2715648"/>
            <a:ext cx="1876432" cy="228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42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5"/>
          <p:cNvSpPr txBox="1">
            <a:spLocks noGrp="1"/>
          </p:cNvSpPr>
          <p:nvPr>
            <p:ph type="title"/>
          </p:nvPr>
        </p:nvSpPr>
        <p:spPr>
          <a:xfrm>
            <a:off x="1097392" y="475489"/>
            <a:ext cx="6662987" cy="5964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I </a:t>
            </a:r>
            <a:r>
              <a:rPr lang="en-US" dirty="0" smtClean="0"/>
              <a:t>Called </a:t>
            </a:r>
            <a:r>
              <a:rPr lang="en-US" dirty="0" err="1" smtClean="0"/>
              <a:t>Tt</a:t>
            </a:r>
            <a:r>
              <a:rPr lang="en-US" dirty="0"/>
              <a:t>, ‘</a:t>
            </a:r>
            <a:r>
              <a:rPr lang="en-US" dirty="0" err="1"/>
              <a:t>Ctrl’+It</a:t>
            </a:r>
            <a:endParaRPr lang="en-US" dirty="0"/>
          </a:p>
        </p:txBody>
      </p:sp>
      <p:sp>
        <p:nvSpPr>
          <p:cNvPr id="963" name="Google Shape;963;p45"/>
          <p:cNvSpPr/>
          <p:nvPr/>
        </p:nvSpPr>
        <p:spPr>
          <a:xfrm>
            <a:off x="7348905" y="1419347"/>
            <a:ext cx="7935" cy="11902"/>
          </a:xfrm>
          <a:custGeom>
            <a:avLst/>
            <a:gdLst/>
            <a:ahLst/>
            <a:cxnLst/>
            <a:rect l="l" t="t" r="r" b="b"/>
            <a:pathLst>
              <a:path w="2" h="3" extrusionOk="0">
                <a:moveTo>
                  <a:pt x="0" y="0"/>
                </a:moveTo>
                <a:cubicBezTo>
                  <a:pt x="1" y="2"/>
                  <a:pt x="2" y="3"/>
                  <a:pt x="2" y="3"/>
                </a:cubicBezTo>
                <a:cubicBezTo>
                  <a:pt x="2" y="3"/>
                  <a:pt x="1" y="2"/>
                  <a:pt x="0" y="0"/>
                </a:cubicBezTo>
              </a:path>
            </a:pathLst>
          </a:custGeom>
          <a:solidFill>
            <a:srgbClr val="000000"/>
          </a:solidFill>
          <a:ln w="9525" cap="flat" cmpd="sng">
            <a:solidFill>
              <a:srgbClr val="3A3F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4" name="Google Shape;964;p45"/>
          <p:cNvGrpSpPr/>
          <p:nvPr/>
        </p:nvGrpSpPr>
        <p:grpSpPr>
          <a:xfrm>
            <a:off x="7409244" y="1224900"/>
            <a:ext cx="1378338" cy="539534"/>
            <a:chOff x="1858525" y="957047"/>
            <a:chExt cx="1074141" cy="420460"/>
          </a:xfrm>
        </p:grpSpPr>
        <p:sp>
          <p:nvSpPr>
            <p:cNvPr id="965" name="Google Shape;965;p45"/>
            <p:cNvSpPr/>
            <p:nvPr/>
          </p:nvSpPr>
          <p:spPr>
            <a:xfrm>
              <a:off x="1858525" y="122420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2319744" y="95704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5"/>
            <p:cNvSpPr/>
            <p:nvPr/>
          </p:nvSpPr>
          <p:spPr>
            <a:xfrm>
              <a:off x="2780966" y="12106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8" name="Google Shape;968;p45"/>
          <p:cNvSpPr txBox="1">
            <a:spLocks noGrp="1"/>
          </p:cNvSpPr>
          <p:nvPr>
            <p:ph type="subTitle" idx="1"/>
          </p:nvPr>
        </p:nvSpPr>
        <p:spPr>
          <a:xfrm>
            <a:off x="1396775" y="1348489"/>
            <a:ext cx="4637257" cy="13234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sz="1800" dirty="0" err="1" smtClean="0"/>
              <a:t>Mirip</a:t>
            </a:r>
            <a:r>
              <a:rPr lang="en-US" sz="1800" dirty="0" smtClean="0"/>
              <a:t> </a:t>
            </a:r>
            <a:r>
              <a:rPr lang="en-US" sz="1800" dirty="0" err="1" smtClean="0"/>
              <a:t>seperti</a:t>
            </a:r>
            <a:r>
              <a:rPr lang="en-US" sz="1800" dirty="0" smtClean="0"/>
              <a:t> Mario yang  </a:t>
            </a:r>
            <a:r>
              <a:rPr lang="en-US" sz="1800" dirty="0" err="1" smtClean="0"/>
              <a:t>bertujuan</a:t>
            </a:r>
            <a:r>
              <a:rPr lang="en-US" sz="1800" dirty="0" smtClean="0"/>
              <a:t> </a:t>
            </a:r>
            <a:r>
              <a:rPr lang="en-US" sz="1800" dirty="0" err="1" smtClean="0"/>
              <a:t>untuk</a:t>
            </a:r>
            <a:r>
              <a:rPr lang="en-US" sz="1800" dirty="0" smtClean="0"/>
              <a:t> </a:t>
            </a:r>
            <a:r>
              <a:rPr lang="en-US" sz="1800" dirty="0" err="1" smtClean="0"/>
              <a:t>menyelamatkan</a:t>
            </a:r>
            <a:r>
              <a:rPr lang="en-US" sz="1800" dirty="0" smtClean="0"/>
              <a:t> Princess Peach </a:t>
            </a:r>
            <a:r>
              <a:rPr lang="en-US" sz="1800" dirty="0" err="1" smtClean="0"/>
              <a:t>setelah</a:t>
            </a:r>
            <a:r>
              <a:rPr lang="en-US" sz="1800" dirty="0" smtClean="0"/>
              <a:t> </a:t>
            </a:r>
            <a:r>
              <a:rPr lang="en-US" sz="1800" dirty="0" err="1" smtClean="0"/>
              <a:t>diculik</a:t>
            </a:r>
            <a:r>
              <a:rPr lang="en-US" sz="1800" dirty="0" smtClean="0"/>
              <a:t> </a:t>
            </a:r>
            <a:r>
              <a:rPr lang="en-US" sz="1800" dirty="0" err="1" smtClean="0"/>
              <a:t>oleh</a:t>
            </a:r>
            <a:r>
              <a:rPr lang="en-US" sz="1800" dirty="0" smtClean="0"/>
              <a:t> Bowser</a:t>
            </a:r>
          </a:p>
        </p:txBody>
      </p:sp>
      <p:grpSp>
        <p:nvGrpSpPr>
          <p:cNvPr id="969" name="Google Shape;969;p45"/>
          <p:cNvGrpSpPr/>
          <p:nvPr/>
        </p:nvGrpSpPr>
        <p:grpSpPr>
          <a:xfrm>
            <a:off x="6188670" y="1893322"/>
            <a:ext cx="2481799" cy="2454427"/>
            <a:chOff x="5035875" y="1244778"/>
            <a:chExt cx="3408050" cy="3370462"/>
          </a:xfrm>
        </p:grpSpPr>
        <p:sp>
          <p:nvSpPr>
            <p:cNvPr id="970" name="Google Shape;970;p45"/>
            <p:cNvSpPr/>
            <p:nvPr/>
          </p:nvSpPr>
          <p:spPr>
            <a:xfrm>
              <a:off x="7333036" y="3668911"/>
              <a:ext cx="269787" cy="198374"/>
            </a:xfrm>
            <a:custGeom>
              <a:avLst/>
              <a:gdLst/>
              <a:ahLst/>
              <a:cxnLst/>
              <a:rect l="l" t="t" r="r" b="b"/>
              <a:pathLst>
                <a:path w="68" h="50" extrusionOk="0">
                  <a:moveTo>
                    <a:pt x="62" y="5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4" y="45"/>
                    <a:pt x="38" y="40"/>
                    <a:pt x="62" y="50"/>
                  </a:cubicBezTo>
                </a:path>
              </a:pathLst>
            </a:custGeom>
            <a:solidFill>
              <a:srgbClr val="F4A61C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7344938" y="3827610"/>
              <a:ext cx="234080" cy="444358"/>
            </a:xfrm>
            <a:custGeom>
              <a:avLst/>
              <a:gdLst/>
              <a:ahLst/>
              <a:cxnLst/>
              <a:rect l="l" t="t" r="r" b="b"/>
              <a:pathLst>
                <a:path w="59" h="112" extrusionOk="0">
                  <a:moveTo>
                    <a:pt x="0" y="8"/>
                  </a:moveTo>
                  <a:cubicBezTo>
                    <a:pt x="8" y="112"/>
                    <a:pt x="8" y="112"/>
                    <a:pt x="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35" y="0"/>
                    <a:pt x="11" y="5"/>
                    <a:pt x="0" y="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6971997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1" y="62"/>
                  </a:moveTo>
                  <a:cubicBezTo>
                    <a:pt x="1" y="62"/>
                    <a:pt x="32" y="50"/>
                    <a:pt x="98" y="5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8" y="0"/>
                    <a:pt x="27" y="0"/>
                    <a:pt x="0" y="30"/>
                  </a:cubicBezTo>
                  <a:lnTo>
                    <a:pt x="1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6813298" y="4283871"/>
              <a:ext cx="3213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6884712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5"/>
            <p:cNvSpPr/>
            <p:nvPr/>
          </p:nvSpPr>
          <p:spPr>
            <a:xfrm>
              <a:off x="7535376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97" y="62"/>
                  </a:moveTo>
                  <a:cubicBezTo>
                    <a:pt x="97" y="62"/>
                    <a:pt x="66" y="50"/>
                    <a:pt x="0" y="5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1" y="0"/>
                    <a:pt x="98" y="30"/>
                  </a:cubicBezTo>
                  <a:lnTo>
                    <a:pt x="97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5"/>
            <p:cNvSpPr/>
            <p:nvPr/>
          </p:nvSpPr>
          <p:spPr>
            <a:xfrm>
              <a:off x="7757554" y="4283871"/>
              <a:ext cx="3255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7832936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7277491" y="4236261"/>
              <a:ext cx="357072" cy="271773"/>
            </a:xfrm>
            <a:custGeom>
              <a:avLst/>
              <a:gdLst/>
              <a:ahLst/>
              <a:cxnLst/>
              <a:rect l="l" t="t" r="r" b="b"/>
              <a:pathLst>
                <a:path w="90" h="68" extrusionOk="0">
                  <a:moveTo>
                    <a:pt x="67" y="68"/>
                  </a:moveTo>
                  <a:cubicBezTo>
                    <a:pt x="23" y="68"/>
                    <a:pt x="23" y="68"/>
                    <a:pt x="23" y="68"/>
                  </a:cubicBezTo>
                  <a:cubicBezTo>
                    <a:pt x="10" y="68"/>
                    <a:pt x="0" y="58"/>
                    <a:pt x="0" y="4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1"/>
                    <a:pt x="10" y="0"/>
                    <a:pt x="23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80" y="0"/>
                    <a:pt x="90" y="11"/>
                    <a:pt x="90" y="23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58"/>
                    <a:pt x="80" y="68"/>
                    <a:pt x="67" y="68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7360808" y="4295774"/>
              <a:ext cx="186471" cy="319383"/>
            </a:xfrm>
            <a:custGeom>
              <a:avLst/>
              <a:gdLst/>
              <a:ahLst/>
              <a:cxnLst/>
              <a:rect l="l" t="t" r="r" b="b"/>
              <a:pathLst>
                <a:path w="47" h="80" extrusionOk="0">
                  <a:moveTo>
                    <a:pt x="25" y="80"/>
                  </a:moveTo>
                  <a:cubicBezTo>
                    <a:pt x="22" y="80"/>
                    <a:pt x="22" y="80"/>
                    <a:pt x="22" y="80"/>
                  </a:cubicBezTo>
                  <a:cubicBezTo>
                    <a:pt x="10" y="80"/>
                    <a:pt x="0" y="71"/>
                    <a:pt x="0" y="59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7" y="0"/>
                    <a:pt x="47" y="10"/>
                    <a:pt x="47" y="22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7" y="71"/>
                    <a:pt x="37" y="80"/>
                    <a:pt x="25" y="8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5"/>
            <p:cNvSpPr/>
            <p:nvPr/>
          </p:nvSpPr>
          <p:spPr>
            <a:xfrm>
              <a:off x="6761721" y="3986310"/>
              <a:ext cx="122991" cy="146797"/>
            </a:xfrm>
            <a:custGeom>
              <a:avLst/>
              <a:gdLst/>
              <a:ahLst/>
              <a:cxnLst/>
              <a:rect l="l" t="t" r="r" b="b"/>
              <a:pathLst>
                <a:path w="31" h="37" extrusionOk="0">
                  <a:moveTo>
                    <a:pt x="28" y="27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17" y="37"/>
                    <a:pt x="28" y="27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5"/>
            <p:cNvSpPr/>
            <p:nvPr/>
          </p:nvSpPr>
          <p:spPr>
            <a:xfrm>
              <a:off x="6559380" y="4053757"/>
              <a:ext cx="349137" cy="178537"/>
            </a:xfrm>
            <a:custGeom>
              <a:avLst/>
              <a:gdLst/>
              <a:ahLst/>
              <a:cxnLst/>
              <a:rect l="l" t="t" r="r" b="b"/>
              <a:pathLst>
                <a:path w="88" h="45" extrusionOk="0">
                  <a:moveTo>
                    <a:pt x="84" y="19"/>
                  </a:moveTo>
                  <a:cubicBezTo>
                    <a:pt x="79" y="10"/>
                    <a:pt x="79" y="10"/>
                    <a:pt x="79" y="10"/>
                  </a:cubicBezTo>
                  <a:cubicBezTo>
                    <a:pt x="68" y="20"/>
                    <a:pt x="51" y="10"/>
                    <a:pt x="51" y="1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26" y="0"/>
                    <a:pt x="13" y="10"/>
                  </a:cubicBezTo>
                  <a:cubicBezTo>
                    <a:pt x="0" y="20"/>
                    <a:pt x="4" y="31"/>
                    <a:pt x="4" y="31"/>
                  </a:cubicBezTo>
                  <a:cubicBezTo>
                    <a:pt x="4" y="31"/>
                    <a:pt x="18" y="39"/>
                    <a:pt x="36" y="42"/>
                  </a:cubicBezTo>
                  <a:cubicBezTo>
                    <a:pt x="55" y="45"/>
                    <a:pt x="83" y="42"/>
                    <a:pt x="83" y="42"/>
                  </a:cubicBezTo>
                  <a:cubicBezTo>
                    <a:pt x="83" y="42"/>
                    <a:pt x="88" y="28"/>
                    <a:pt x="84" y="19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6551446" y="4176749"/>
              <a:ext cx="372941" cy="115057"/>
            </a:xfrm>
            <a:custGeom>
              <a:avLst/>
              <a:gdLst/>
              <a:ahLst/>
              <a:cxnLst/>
              <a:rect l="l" t="t" r="r" b="b"/>
              <a:pathLst>
                <a:path w="94" h="29" extrusionOk="0">
                  <a:moveTo>
                    <a:pt x="38" y="11"/>
                  </a:moveTo>
                  <a:cubicBezTo>
                    <a:pt x="20" y="8"/>
                    <a:pt x="6" y="0"/>
                    <a:pt x="6" y="0"/>
                  </a:cubicBezTo>
                  <a:cubicBezTo>
                    <a:pt x="6" y="0"/>
                    <a:pt x="0" y="4"/>
                    <a:pt x="1" y="10"/>
                  </a:cubicBezTo>
                  <a:cubicBezTo>
                    <a:pt x="2" y="16"/>
                    <a:pt x="23" y="22"/>
                    <a:pt x="45" y="25"/>
                  </a:cubicBezTo>
                  <a:cubicBezTo>
                    <a:pt x="68" y="29"/>
                    <a:pt x="89" y="25"/>
                    <a:pt x="91" y="20"/>
                  </a:cubicBezTo>
                  <a:cubicBezTo>
                    <a:pt x="94" y="16"/>
                    <a:pt x="85" y="11"/>
                    <a:pt x="85" y="11"/>
                  </a:cubicBezTo>
                  <a:cubicBezTo>
                    <a:pt x="85" y="11"/>
                    <a:pt x="57" y="14"/>
                    <a:pt x="38" y="11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6726014" y="3458634"/>
              <a:ext cx="265820" cy="583220"/>
            </a:xfrm>
            <a:custGeom>
              <a:avLst/>
              <a:gdLst/>
              <a:ahLst/>
              <a:cxnLst/>
              <a:rect l="l" t="t" r="r" b="b"/>
              <a:pathLst>
                <a:path w="67" h="147" extrusionOk="0">
                  <a:moveTo>
                    <a:pt x="23" y="0"/>
                  </a:moveTo>
                  <a:cubicBezTo>
                    <a:pt x="23" y="0"/>
                    <a:pt x="10" y="43"/>
                    <a:pt x="5" y="89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35"/>
                    <a:pt x="6" y="143"/>
                    <a:pt x="27" y="145"/>
                  </a:cubicBezTo>
                  <a:cubicBezTo>
                    <a:pt x="48" y="147"/>
                    <a:pt x="55" y="141"/>
                    <a:pt x="55" y="141"/>
                  </a:cubicBezTo>
                  <a:cubicBezTo>
                    <a:pt x="67" y="70"/>
                    <a:pt x="67" y="70"/>
                    <a:pt x="67" y="7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7134662" y="3906960"/>
              <a:ext cx="162666" cy="142829"/>
            </a:xfrm>
            <a:custGeom>
              <a:avLst/>
              <a:gdLst/>
              <a:ahLst/>
              <a:cxnLst/>
              <a:rect l="l" t="t" r="r" b="b"/>
              <a:pathLst>
                <a:path w="41" h="36" extrusionOk="0">
                  <a:moveTo>
                    <a:pt x="41" y="13"/>
                  </a:moveTo>
                  <a:cubicBezTo>
                    <a:pt x="36" y="10"/>
                    <a:pt x="30" y="6"/>
                    <a:pt x="24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38" y="31"/>
                    <a:pt x="41" y="13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7221947" y="3958537"/>
              <a:ext cx="190438" cy="329301"/>
            </a:xfrm>
            <a:custGeom>
              <a:avLst/>
              <a:gdLst/>
              <a:ahLst/>
              <a:cxnLst/>
              <a:rect l="l" t="t" r="r" b="b"/>
              <a:pathLst>
                <a:path w="48" h="83" extrusionOk="0">
                  <a:moveTo>
                    <a:pt x="44" y="7"/>
                  </a:moveTo>
                  <a:cubicBezTo>
                    <a:pt x="40" y="0"/>
                    <a:pt x="33" y="7"/>
                    <a:pt x="33" y="7"/>
                  </a:cubicBezTo>
                  <a:cubicBezTo>
                    <a:pt x="33" y="7"/>
                    <a:pt x="39" y="13"/>
                    <a:pt x="30" y="35"/>
                  </a:cubicBezTo>
                  <a:cubicBezTo>
                    <a:pt x="22" y="58"/>
                    <a:pt x="0" y="76"/>
                    <a:pt x="0" y="76"/>
                  </a:cubicBezTo>
                  <a:cubicBezTo>
                    <a:pt x="0" y="76"/>
                    <a:pt x="1" y="83"/>
                    <a:pt x="12" y="82"/>
                  </a:cubicBezTo>
                  <a:cubicBezTo>
                    <a:pt x="23" y="81"/>
                    <a:pt x="33" y="60"/>
                    <a:pt x="39" y="46"/>
                  </a:cubicBezTo>
                  <a:cubicBezTo>
                    <a:pt x="44" y="32"/>
                    <a:pt x="48" y="14"/>
                    <a:pt x="44" y="7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5"/>
            <p:cNvSpPr/>
            <p:nvPr/>
          </p:nvSpPr>
          <p:spPr>
            <a:xfrm>
              <a:off x="7094988" y="3958537"/>
              <a:ext cx="281690" cy="321366"/>
            </a:xfrm>
            <a:custGeom>
              <a:avLst/>
              <a:gdLst/>
              <a:ahLst/>
              <a:cxnLst/>
              <a:rect l="l" t="t" r="r" b="b"/>
              <a:pathLst>
                <a:path w="71" h="81" extrusionOk="0">
                  <a:moveTo>
                    <a:pt x="62" y="35"/>
                  </a:moveTo>
                  <a:cubicBezTo>
                    <a:pt x="71" y="13"/>
                    <a:pt x="65" y="7"/>
                    <a:pt x="65" y="7"/>
                  </a:cubicBezTo>
                  <a:cubicBezTo>
                    <a:pt x="65" y="7"/>
                    <a:pt x="59" y="5"/>
                    <a:pt x="51" y="0"/>
                  </a:cubicBezTo>
                  <a:cubicBezTo>
                    <a:pt x="48" y="18"/>
                    <a:pt x="28" y="23"/>
                    <a:pt x="28" y="2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4" y="34"/>
                    <a:pt x="2" y="53"/>
                  </a:cubicBezTo>
                  <a:cubicBezTo>
                    <a:pt x="0" y="73"/>
                    <a:pt x="15" y="81"/>
                    <a:pt x="32" y="76"/>
                  </a:cubicBezTo>
                  <a:cubicBezTo>
                    <a:pt x="32" y="76"/>
                    <a:pt x="54" y="58"/>
                    <a:pt x="62" y="35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5"/>
            <p:cNvSpPr/>
            <p:nvPr/>
          </p:nvSpPr>
          <p:spPr>
            <a:xfrm>
              <a:off x="6801396" y="3192813"/>
              <a:ext cx="785558" cy="817302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154" y="62"/>
                  </a:moveTo>
                  <a:cubicBezTo>
                    <a:pt x="194" y="56"/>
                    <a:pt x="198" y="28"/>
                    <a:pt x="198" y="28"/>
                  </a:cubicBezTo>
                  <a:cubicBezTo>
                    <a:pt x="198" y="28"/>
                    <a:pt x="167" y="30"/>
                    <a:pt x="131" y="22"/>
                  </a:cubicBezTo>
                  <a:cubicBezTo>
                    <a:pt x="109" y="17"/>
                    <a:pt x="94" y="7"/>
                    <a:pt x="86" y="0"/>
                  </a:cubicBezTo>
                  <a:cubicBezTo>
                    <a:pt x="45" y="9"/>
                    <a:pt x="0" y="34"/>
                    <a:pt x="3" y="88"/>
                  </a:cubicBezTo>
                  <a:cubicBezTo>
                    <a:pt x="6" y="157"/>
                    <a:pt x="73" y="206"/>
                    <a:pt x="73" y="206"/>
                  </a:cubicBezTo>
                  <a:cubicBezTo>
                    <a:pt x="108" y="200"/>
                    <a:pt x="119" y="167"/>
                    <a:pt x="119" y="167"/>
                  </a:cubicBezTo>
                  <a:cubicBezTo>
                    <a:pt x="119" y="167"/>
                    <a:pt x="104" y="153"/>
                    <a:pt x="91" y="134"/>
                  </a:cubicBezTo>
                  <a:cubicBezTo>
                    <a:pt x="78" y="114"/>
                    <a:pt x="71" y="80"/>
                    <a:pt x="71" y="80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66" y="58"/>
                    <a:pt x="114" y="67"/>
                    <a:pt x="154" y="62"/>
                  </a:cubicBezTo>
                </a:path>
              </a:pathLst>
            </a:cu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5"/>
            <p:cNvSpPr/>
            <p:nvPr/>
          </p:nvSpPr>
          <p:spPr>
            <a:xfrm>
              <a:off x="7063248" y="3157106"/>
              <a:ext cx="710176" cy="412618"/>
            </a:xfrm>
            <a:custGeom>
              <a:avLst/>
              <a:gdLst/>
              <a:ahLst/>
              <a:cxnLst/>
              <a:rect l="l" t="t" r="r" b="b"/>
              <a:pathLst>
                <a:path w="179" h="104" extrusionOk="0">
                  <a:moveTo>
                    <a:pt x="162" y="0"/>
                  </a:moveTo>
                  <a:cubicBezTo>
                    <a:pt x="51" y="5"/>
                    <a:pt x="51" y="5"/>
                    <a:pt x="51" y="5"/>
                  </a:cubicBezTo>
                  <a:cubicBezTo>
                    <a:pt x="42" y="5"/>
                    <a:pt x="31" y="7"/>
                    <a:pt x="20" y="9"/>
                  </a:cubicBezTo>
                  <a:cubicBezTo>
                    <a:pt x="28" y="16"/>
                    <a:pt x="43" y="26"/>
                    <a:pt x="65" y="31"/>
                  </a:cubicBezTo>
                  <a:cubicBezTo>
                    <a:pt x="101" y="39"/>
                    <a:pt x="132" y="37"/>
                    <a:pt x="132" y="37"/>
                  </a:cubicBezTo>
                  <a:cubicBezTo>
                    <a:pt x="132" y="37"/>
                    <a:pt x="128" y="65"/>
                    <a:pt x="88" y="71"/>
                  </a:cubicBezTo>
                  <a:cubicBezTo>
                    <a:pt x="48" y="76"/>
                    <a:pt x="0" y="67"/>
                    <a:pt x="0" y="67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9" y="104"/>
                    <a:pt x="122" y="101"/>
                  </a:cubicBezTo>
                  <a:cubicBezTo>
                    <a:pt x="175" y="97"/>
                    <a:pt x="179" y="57"/>
                    <a:pt x="179" y="57"/>
                  </a:cubicBezTo>
                  <a:cubicBezTo>
                    <a:pt x="165" y="38"/>
                    <a:pt x="162" y="0"/>
                    <a:pt x="162" y="0"/>
                  </a:cubicBezTo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5"/>
            <p:cNvSpPr/>
            <p:nvPr/>
          </p:nvSpPr>
          <p:spPr>
            <a:xfrm>
              <a:off x="7217979" y="2429073"/>
              <a:ext cx="583217" cy="815319"/>
            </a:xfrm>
            <a:custGeom>
              <a:avLst/>
              <a:gdLst/>
              <a:ahLst/>
              <a:cxnLst/>
              <a:rect l="l" t="t" r="r" b="b"/>
              <a:pathLst>
                <a:path w="147" h="205" extrusionOk="0">
                  <a:moveTo>
                    <a:pt x="126" y="58"/>
                  </a:moveTo>
                  <a:cubicBezTo>
                    <a:pt x="116" y="29"/>
                    <a:pt x="109" y="12"/>
                    <a:pt x="104" y="0"/>
                  </a:cubicBezTo>
                  <a:cubicBezTo>
                    <a:pt x="91" y="4"/>
                    <a:pt x="73" y="8"/>
                    <a:pt x="50" y="5"/>
                  </a:cubicBezTo>
                  <a:cubicBezTo>
                    <a:pt x="45" y="20"/>
                    <a:pt x="38" y="39"/>
                    <a:pt x="29" y="51"/>
                  </a:cubicBezTo>
                  <a:cubicBezTo>
                    <a:pt x="12" y="76"/>
                    <a:pt x="5" y="146"/>
                    <a:pt x="3" y="157"/>
                  </a:cubicBezTo>
                  <a:cubicBezTo>
                    <a:pt x="1" y="168"/>
                    <a:pt x="0" y="185"/>
                    <a:pt x="0" y="185"/>
                  </a:cubicBezTo>
                  <a:cubicBezTo>
                    <a:pt x="0" y="185"/>
                    <a:pt x="34" y="205"/>
                    <a:pt x="76" y="205"/>
                  </a:cubicBezTo>
                  <a:cubicBezTo>
                    <a:pt x="117" y="205"/>
                    <a:pt x="138" y="191"/>
                    <a:pt x="138" y="191"/>
                  </a:cubicBezTo>
                  <a:cubicBezTo>
                    <a:pt x="138" y="191"/>
                    <a:pt x="147" y="119"/>
                    <a:pt x="126" y="58"/>
                  </a:cubicBezTo>
                </a:path>
              </a:pathLst>
            </a:custGeom>
            <a:solidFill>
              <a:srgbClr val="E95D46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5"/>
            <p:cNvSpPr/>
            <p:nvPr/>
          </p:nvSpPr>
          <p:spPr>
            <a:xfrm>
              <a:off x="7198142" y="1605819"/>
              <a:ext cx="313430" cy="202342"/>
            </a:xfrm>
            <a:custGeom>
              <a:avLst/>
              <a:gdLst/>
              <a:ahLst/>
              <a:cxnLst/>
              <a:rect l="l" t="t" r="r" b="b"/>
              <a:pathLst>
                <a:path w="79" h="51" extrusionOk="0">
                  <a:moveTo>
                    <a:pt x="12" y="45"/>
                  </a:moveTo>
                  <a:cubicBezTo>
                    <a:pt x="24" y="46"/>
                    <a:pt x="31" y="35"/>
                    <a:pt x="31" y="35"/>
                  </a:cubicBezTo>
                  <a:cubicBezTo>
                    <a:pt x="31" y="35"/>
                    <a:pt x="29" y="51"/>
                    <a:pt x="44" y="51"/>
                  </a:cubicBezTo>
                  <a:cubicBezTo>
                    <a:pt x="59" y="51"/>
                    <a:pt x="71" y="38"/>
                    <a:pt x="71" y="38"/>
                  </a:cubicBezTo>
                  <a:cubicBezTo>
                    <a:pt x="76" y="37"/>
                    <a:pt x="76" y="37"/>
                    <a:pt x="76" y="37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" y="42"/>
                    <a:pt x="8" y="45"/>
                    <a:pt x="12" y="45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45"/>
            <p:cNvSpPr/>
            <p:nvPr/>
          </p:nvSpPr>
          <p:spPr>
            <a:xfrm>
              <a:off x="7091020" y="1744681"/>
              <a:ext cx="567347" cy="716132"/>
            </a:xfrm>
            <a:custGeom>
              <a:avLst/>
              <a:gdLst/>
              <a:ahLst/>
              <a:cxnLst/>
              <a:rect l="l" t="t" r="r" b="b"/>
              <a:pathLst>
                <a:path w="143" h="180" extrusionOk="0">
                  <a:moveTo>
                    <a:pt x="136" y="172"/>
                  </a:moveTo>
                  <a:cubicBezTo>
                    <a:pt x="132" y="160"/>
                    <a:pt x="130" y="154"/>
                    <a:pt x="132" y="144"/>
                  </a:cubicBezTo>
                  <a:cubicBezTo>
                    <a:pt x="136" y="124"/>
                    <a:pt x="143" y="93"/>
                    <a:pt x="143" y="93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8" y="3"/>
                    <a:pt x="86" y="16"/>
                    <a:pt x="71" y="16"/>
                  </a:cubicBezTo>
                  <a:cubicBezTo>
                    <a:pt x="56" y="16"/>
                    <a:pt x="58" y="0"/>
                    <a:pt x="58" y="0"/>
                  </a:cubicBezTo>
                  <a:cubicBezTo>
                    <a:pt x="58" y="0"/>
                    <a:pt x="51" y="11"/>
                    <a:pt x="39" y="10"/>
                  </a:cubicBezTo>
                  <a:cubicBezTo>
                    <a:pt x="35" y="10"/>
                    <a:pt x="30" y="7"/>
                    <a:pt x="27" y="3"/>
                  </a:cubicBezTo>
                  <a:cubicBezTo>
                    <a:pt x="27" y="3"/>
                    <a:pt x="23" y="17"/>
                    <a:pt x="23" y="29"/>
                  </a:cubicBezTo>
                  <a:cubicBezTo>
                    <a:pt x="23" y="40"/>
                    <a:pt x="23" y="54"/>
                    <a:pt x="21" y="58"/>
                  </a:cubicBezTo>
                  <a:cubicBezTo>
                    <a:pt x="19" y="61"/>
                    <a:pt x="16" y="62"/>
                    <a:pt x="11" y="64"/>
                  </a:cubicBezTo>
                  <a:cubicBezTo>
                    <a:pt x="7" y="65"/>
                    <a:pt x="0" y="67"/>
                    <a:pt x="3" y="81"/>
                  </a:cubicBezTo>
                  <a:cubicBezTo>
                    <a:pt x="6" y="95"/>
                    <a:pt x="12" y="124"/>
                    <a:pt x="37" y="135"/>
                  </a:cubicBezTo>
                  <a:cubicBezTo>
                    <a:pt x="62" y="147"/>
                    <a:pt x="83" y="145"/>
                    <a:pt x="87" y="148"/>
                  </a:cubicBezTo>
                  <a:cubicBezTo>
                    <a:pt x="89" y="149"/>
                    <a:pt x="87" y="161"/>
                    <a:pt x="82" y="177"/>
                  </a:cubicBezTo>
                  <a:cubicBezTo>
                    <a:pt x="105" y="180"/>
                    <a:pt x="123" y="176"/>
                    <a:pt x="136" y="172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5"/>
            <p:cNvSpPr/>
            <p:nvPr/>
          </p:nvSpPr>
          <p:spPr>
            <a:xfrm>
              <a:off x="6975964" y="1439185"/>
              <a:ext cx="956158" cy="708197"/>
            </a:xfrm>
            <a:custGeom>
              <a:avLst/>
              <a:gdLst/>
              <a:ahLst/>
              <a:cxnLst/>
              <a:rect l="l" t="t" r="r" b="b"/>
              <a:pathLst>
                <a:path w="241" h="178" extrusionOk="0">
                  <a:moveTo>
                    <a:pt x="223" y="48"/>
                  </a:moveTo>
                  <a:cubicBezTo>
                    <a:pt x="223" y="48"/>
                    <a:pt x="226" y="31"/>
                    <a:pt x="213" y="29"/>
                  </a:cubicBezTo>
                  <a:cubicBezTo>
                    <a:pt x="199" y="28"/>
                    <a:pt x="193" y="41"/>
                    <a:pt x="193" y="41"/>
                  </a:cubicBezTo>
                  <a:cubicBezTo>
                    <a:pt x="193" y="41"/>
                    <a:pt x="183" y="17"/>
                    <a:pt x="165" y="15"/>
                  </a:cubicBezTo>
                  <a:cubicBezTo>
                    <a:pt x="148" y="14"/>
                    <a:pt x="139" y="28"/>
                    <a:pt x="139" y="28"/>
                  </a:cubicBezTo>
                  <a:cubicBezTo>
                    <a:pt x="139" y="28"/>
                    <a:pt x="132" y="10"/>
                    <a:pt x="119" y="10"/>
                  </a:cubicBezTo>
                  <a:cubicBezTo>
                    <a:pt x="106" y="9"/>
                    <a:pt x="99" y="26"/>
                    <a:pt x="99" y="26"/>
                  </a:cubicBezTo>
                  <a:cubicBezTo>
                    <a:pt x="99" y="26"/>
                    <a:pt x="88" y="0"/>
                    <a:pt x="68" y="0"/>
                  </a:cubicBezTo>
                  <a:cubicBezTo>
                    <a:pt x="48" y="0"/>
                    <a:pt x="44" y="29"/>
                    <a:pt x="44" y="29"/>
                  </a:cubicBezTo>
                  <a:cubicBezTo>
                    <a:pt x="44" y="29"/>
                    <a:pt x="34" y="9"/>
                    <a:pt x="17" y="10"/>
                  </a:cubicBezTo>
                  <a:cubicBezTo>
                    <a:pt x="8" y="11"/>
                    <a:pt x="3" y="18"/>
                    <a:pt x="0" y="25"/>
                  </a:cubicBezTo>
                  <a:cubicBezTo>
                    <a:pt x="6" y="39"/>
                    <a:pt x="18" y="53"/>
                    <a:pt x="38" y="56"/>
                  </a:cubicBezTo>
                  <a:cubicBezTo>
                    <a:pt x="38" y="56"/>
                    <a:pt x="17" y="62"/>
                    <a:pt x="25" y="77"/>
                  </a:cubicBezTo>
                  <a:cubicBezTo>
                    <a:pt x="34" y="92"/>
                    <a:pt x="56" y="80"/>
                    <a:pt x="56" y="80"/>
                  </a:cubicBezTo>
                  <a:cubicBezTo>
                    <a:pt x="56" y="80"/>
                    <a:pt x="60" y="61"/>
                    <a:pt x="69" y="51"/>
                  </a:cubicBezTo>
                  <a:cubicBezTo>
                    <a:pt x="69" y="51"/>
                    <a:pt x="62" y="72"/>
                    <a:pt x="76" y="73"/>
                  </a:cubicBezTo>
                  <a:cubicBezTo>
                    <a:pt x="89" y="74"/>
                    <a:pt x="101" y="59"/>
                    <a:pt x="101" y="59"/>
                  </a:cubicBezTo>
                  <a:cubicBezTo>
                    <a:pt x="101" y="59"/>
                    <a:pt x="95" y="74"/>
                    <a:pt x="104" y="76"/>
                  </a:cubicBezTo>
                  <a:cubicBezTo>
                    <a:pt x="113" y="78"/>
                    <a:pt x="125" y="63"/>
                    <a:pt x="125" y="63"/>
                  </a:cubicBezTo>
                  <a:cubicBezTo>
                    <a:pt x="125" y="63"/>
                    <a:pt x="111" y="97"/>
                    <a:pt x="136" y="135"/>
                  </a:cubicBezTo>
                  <a:cubicBezTo>
                    <a:pt x="161" y="172"/>
                    <a:pt x="174" y="177"/>
                    <a:pt x="182" y="178"/>
                  </a:cubicBezTo>
                  <a:cubicBezTo>
                    <a:pt x="189" y="178"/>
                    <a:pt x="215" y="161"/>
                    <a:pt x="228" y="122"/>
                  </a:cubicBezTo>
                  <a:cubicBezTo>
                    <a:pt x="241" y="83"/>
                    <a:pt x="241" y="51"/>
                    <a:pt x="223" y="48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45"/>
            <p:cNvSpPr/>
            <p:nvPr/>
          </p:nvSpPr>
          <p:spPr>
            <a:xfrm>
              <a:off x="7253686" y="2123576"/>
              <a:ext cx="154731" cy="119025"/>
            </a:xfrm>
            <a:custGeom>
              <a:avLst/>
              <a:gdLst/>
              <a:ahLst/>
              <a:cxnLst/>
              <a:rect l="l" t="t" r="r" b="b"/>
              <a:pathLst>
                <a:path w="39" h="30" extrusionOk="0">
                  <a:moveTo>
                    <a:pt x="0" y="27"/>
                  </a:moveTo>
                  <a:cubicBezTo>
                    <a:pt x="7" y="30"/>
                    <a:pt x="16" y="30"/>
                    <a:pt x="26" y="25"/>
                  </a:cubicBezTo>
                  <a:cubicBezTo>
                    <a:pt x="38" y="19"/>
                    <a:pt x="39" y="9"/>
                    <a:pt x="36" y="0"/>
                  </a:cubicBezTo>
                  <a:cubicBezTo>
                    <a:pt x="24" y="1"/>
                    <a:pt x="5" y="5"/>
                    <a:pt x="0" y="27"/>
                  </a:cubicBezTo>
                </a:path>
              </a:pathLst>
            </a:custGeom>
            <a:solidFill>
              <a:srgbClr val="E539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5"/>
            <p:cNvSpPr/>
            <p:nvPr/>
          </p:nvSpPr>
          <p:spPr>
            <a:xfrm>
              <a:off x="7194174" y="2060097"/>
              <a:ext cx="202341" cy="170602"/>
            </a:xfrm>
            <a:custGeom>
              <a:avLst/>
              <a:gdLst/>
              <a:ahLst/>
              <a:cxnLst/>
              <a:rect l="l" t="t" r="r" b="b"/>
              <a:pathLst>
                <a:path w="51" h="43" extrusionOk="0">
                  <a:moveTo>
                    <a:pt x="42" y="2"/>
                  </a:moveTo>
                  <a:cubicBezTo>
                    <a:pt x="37" y="0"/>
                    <a:pt x="31" y="0"/>
                    <a:pt x="21" y="11"/>
                  </a:cubicBezTo>
                  <a:cubicBezTo>
                    <a:pt x="13" y="22"/>
                    <a:pt x="0" y="24"/>
                    <a:pt x="1" y="30"/>
                  </a:cubicBezTo>
                  <a:cubicBezTo>
                    <a:pt x="1" y="33"/>
                    <a:pt x="6" y="40"/>
                    <a:pt x="15" y="43"/>
                  </a:cubicBezTo>
                  <a:cubicBezTo>
                    <a:pt x="20" y="21"/>
                    <a:pt x="39" y="17"/>
                    <a:pt x="51" y="16"/>
                  </a:cubicBezTo>
                  <a:cubicBezTo>
                    <a:pt x="49" y="9"/>
                    <a:pt x="45" y="3"/>
                    <a:pt x="42" y="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5"/>
            <p:cNvSpPr/>
            <p:nvPr/>
          </p:nvSpPr>
          <p:spPr>
            <a:xfrm>
              <a:off x="7340971" y="2103739"/>
              <a:ext cx="234080" cy="150764"/>
            </a:xfrm>
            <a:custGeom>
              <a:avLst/>
              <a:gdLst/>
              <a:ahLst/>
              <a:cxnLst/>
              <a:rect l="l" t="t" r="r" b="b"/>
              <a:pathLst>
                <a:path w="59" h="38" extrusionOk="0">
                  <a:moveTo>
                    <a:pt x="47" y="0"/>
                  </a:moveTo>
                  <a:cubicBezTo>
                    <a:pt x="47" y="0"/>
                    <a:pt x="42" y="19"/>
                    <a:pt x="41" y="21"/>
                  </a:cubicBezTo>
                  <a:cubicBezTo>
                    <a:pt x="39" y="23"/>
                    <a:pt x="20" y="24"/>
                    <a:pt x="12" y="25"/>
                  </a:cubicBezTo>
                  <a:cubicBezTo>
                    <a:pt x="4" y="25"/>
                    <a:pt x="0" y="25"/>
                    <a:pt x="0" y="30"/>
                  </a:cubicBezTo>
                  <a:cubicBezTo>
                    <a:pt x="1" y="36"/>
                    <a:pt x="5" y="38"/>
                    <a:pt x="27" y="37"/>
                  </a:cubicBezTo>
                  <a:cubicBezTo>
                    <a:pt x="48" y="35"/>
                    <a:pt x="51" y="31"/>
                    <a:pt x="56" y="13"/>
                  </a:cubicBezTo>
                  <a:cubicBezTo>
                    <a:pt x="59" y="5"/>
                    <a:pt x="59" y="5"/>
                    <a:pt x="59" y="5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5"/>
            <p:cNvSpPr/>
            <p:nvPr/>
          </p:nvSpPr>
          <p:spPr>
            <a:xfrm>
              <a:off x="7444125" y="1415380"/>
              <a:ext cx="345169" cy="787546"/>
            </a:xfrm>
            <a:custGeom>
              <a:avLst/>
              <a:gdLst/>
              <a:ahLst/>
              <a:cxnLst/>
              <a:rect l="l" t="t" r="r" b="b"/>
              <a:pathLst>
                <a:path w="87" h="198" extrusionOk="0">
                  <a:moveTo>
                    <a:pt x="21" y="0"/>
                  </a:move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39" y="17"/>
                    <a:pt x="45" y="41"/>
                  </a:cubicBezTo>
                  <a:cubicBezTo>
                    <a:pt x="51" y="64"/>
                    <a:pt x="40" y="93"/>
                    <a:pt x="40" y="93"/>
                  </a:cubicBezTo>
                  <a:cubicBezTo>
                    <a:pt x="40" y="93"/>
                    <a:pt x="16" y="91"/>
                    <a:pt x="9" y="124"/>
                  </a:cubicBezTo>
                  <a:cubicBezTo>
                    <a:pt x="3" y="158"/>
                    <a:pt x="0" y="174"/>
                    <a:pt x="30" y="186"/>
                  </a:cubicBezTo>
                  <a:cubicBezTo>
                    <a:pt x="61" y="198"/>
                    <a:pt x="72" y="158"/>
                    <a:pt x="76" y="148"/>
                  </a:cubicBezTo>
                  <a:cubicBezTo>
                    <a:pt x="80" y="138"/>
                    <a:pt x="87" y="106"/>
                    <a:pt x="69" y="95"/>
                  </a:cubicBezTo>
                  <a:cubicBezTo>
                    <a:pt x="69" y="95"/>
                    <a:pt x="75" y="65"/>
                    <a:pt x="67" y="40"/>
                  </a:cubicBezTo>
                  <a:cubicBezTo>
                    <a:pt x="58" y="16"/>
                    <a:pt x="45" y="1"/>
                    <a:pt x="21" y="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7547279" y="1824031"/>
              <a:ext cx="174568" cy="279708"/>
            </a:xfrm>
            <a:custGeom>
              <a:avLst/>
              <a:gdLst/>
              <a:ahLst/>
              <a:cxnLst/>
              <a:rect l="l" t="t" r="r" b="b"/>
              <a:pathLst>
                <a:path w="44" h="70" extrusionOk="0">
                  <a:moveTo>
                    <a:pt x="33" y="3"/>
                  </a:moveTo>
                  <a:cubicBezTo>
                    <a:pt x="23" y="0"/>
                    <a:pt x="16" y="4"/>
                    <a:pt x="13" y="14"/>
                  </a:cubicBezTo>
                  <a:cubicBezTo>
                    <a:pt x="9" y="24"/>
                    <a:pt x="0" y="56"/>
                    <a:pt x="6" y="61"/>
                  </a:cubicBezTo>
                  <a:cubicBezTo>
                    <a:pt x="12" y="66"/>
                    <a:pt x="24" y="70"/>
                    <a:pt x="30" y="61"/>
                  </a:cubicBezTo>
                  <a:cubicBezTo>
                    <a:pt x="36" y="52"/>
                    <a:pt x="41" y="26"/>
                    <a:pt x="43" y="18"/>
                  </a:cubicBezTo>
                  <a:cubicBezTo>
                    <a:pt x="44" y="11"/>
                    <a:pt x="43" y="6"/>
                    <a:pt x="33" y="3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7606790" y="1909332"/>
              <a:ext cx="75382" cy="71415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3" y="3"/>
                  </a:moveTo>
                  <a:cubicBezTo>
                    <a:pt x="10" y="0"/>
                    <a:pt x="0" y="12"/>
                    <a:pt x="2" y="14"/>
                  </a:cubicBezTo>
                  <a:cubicBezTo>
                    <a:pt x="5" y="17"/>
                    <a:pt x="16" y="18"/>
                    <a:pt x="17" y="16"/>
                  </a:cubicBezTo>
                  <a:cubicBezTo>
                    <a:pt x="19" y="15"/>
                    <a:pt x="17" y="5"/>
                    <a:pt x="13" y="3"/>
                  </a:cubicBezTo>
                </a:path>
              </a:pathLst>
            </a:custGeom>
            <a:solidFill>
              <a:srgbClr val="FFD629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7309231" y="1752616"/>
              <a:ext cx="111089" cy="91252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5" y="4"/>
                  </a:moveTo>
                  <a:cubicBezTo>
                    <a:pt x="8" y="0"/>
                    <a:pt x="12" y="1"/>
                    <a:pt x="18" y="4"/>
                  </a:cubicBezTo>
                  <a:cubicBezTo>
                    <a:pt x="23" y="7"/>
                    <a:pt x="28" y="13"/>
                    <a:pt x="26" y="17"/>
                  </a:cubicBezTo>
                  <a:cubicBezTo>
                    <a:pt x="24" y="21"/>
                    <a:pt x="22" y="23"/>
                    <a:pt x="16" y="19"/>
                  </a:cubicBezTo>
                  <a:cubicBezTo>
                    <a:pt x="10" y="16"/>
                    <a:pt x="0" y="12"/>
                    <a:pt x="5" y="4"/>
                  </a:cubicBezTo>
                </a:path>
              </a:pathLst>
            </a:custGeom>
            <a:solidFill>
              <a:srgbClr val="4C516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7313198" y="1956942"/>
              <a:ext cx="111089" cy="71415"/>
            </a:xfrm>
            <a:custGeom>
              <a:avLst/>
              <a:gdLst/>
              <a:ahLst/>
              <a:cxnLst/>
              <a:rect l="l" t="t" r="r" b="b"/>
              <a:pathLst>
                <a:path w="28" h="18" extrusionOk="0">
                  <a:moveTo>
                    <a:pt x="1" y="12"/>
                  </a:moveTo>
                  <a:cubicBezTo>
                    <a:pt x="0" y="8"/>
                    <a:pt x="5" y="4"/>
                    <a:pt x="13" y="2"/>
                  </a:cubicBezTo>
                  <a:cubicBezTo>
                    <a:pt x="20" y="0"/>
                    <a:pt x="26" y="2"/>
                    <a:pt x="27" y="6"/>
                  </a:cubicBezTo>
                  <a:cubicBezTo>
                    <a:pt x="28" y="10"/>
                    <a:pt x="23" y="15"/>
                    <a:pt x="16" y="16"/>
                  </a:cubicBezTo>
                  <a:cubicBezTo>
                    <a:pt x="9" y="18"/>
                    <a:pt x="2" y="16"/>
                    <a:pt x="1" y="12"/>
                  </a:cubicBezTo>
                </a:path>
              </a:pathLst>
            </a:custGeom>
            <a:solidFill>
              <a:srgbClr val="E550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7229882" y="1871641"/>
              <a:ext cx="71414" cy="105139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7" y="1"/>
                  </a:moveTo>
                  <a:cubicBezTo>
                    <a:pt x="4" y="0"/>
                    <a:pt x="2" y="1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ubicBezTo>
                    <a:pt x="0" y="17"/>
                    <a:pt x="6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8" y="15"/>
                    <a:pt x="14" y="2"/>
                    <a:pt x="7" y="1"/>
                  </a:cubicBezTo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5"/>
            <p:cNvSpPr/>
            <p:nvPr/>
          </p:nvSpPr>
          <p:spPr>
            <a:xfrm>
              <a:off x="7229882" y="1824031"/>
              <a:ext cx="95219" cy="152749"/>
            </a:xfrm>
            <a:custGeom>
              <a:avLst/>
              <a:gdLst/>
              <a:ahLst/>
              <a:cxnLst/>
              <a:rect l="l" t="t" r="r" b="b"/>
              <a:pathLst>
                <a:path w="24" h="38" extrusionOk="0">
                  <a:moveTo>
                    <a:pt x="24" y="19"/>
                  </a:moveTo>
                  <a:cubicBezTo>
                    <a:pt x="24" y="8"/>
                    <a:pt x="19" y="0"/>
                    <a:pt x="12" y="0"/>
                  </a:cubicBezTo>
                  <a:cubicBezTo>
                    <a:pt x="6" y="0"/>
                    <a:pt x="1" y="6"/>
                    <a:pt x="0" y="15"/>
                  </a:cubicBezTo>
                  <a:cubicBezTo>
                    <a:pt x="2" y="13"/>
                    <a:pt x="4" y="12"/>
                    <a:pt x="7" y="13"/>
                  </a:cubicBezTo>
                  <a:cubicBezTo>
                    <a:pt x="14" y="14"/>
                    <a:pt x="18" y="27"/>
                    <a:pt x="13" y="38"/>
                  </a:cubicBezTo>
                  <a:cubicBezTo>
                    <a:pt x="19" y="37"/>
                    <a:pt x="24" y="29"/>
                    <a:pt x="24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5"/>
            <p:cNvSpPr/>
            <p:nvPr/>
          </p:nvSpPr>
          <p:spPr>
            <a:xfrm>
              <a:off x="6261821" y="2813919"/>
              <a:ext cx="860939" cy="210277"/>
            </a:xfrm>
            <a:custGeom>
              <a:avLst/>
              <a:gdLst/>
              <a:ahLst/>
              <a:cxnLst/>
              <a:rect l="l" t="t" r="r" b="b"/>
              <a:pathLst>
                <a:path w="217" h="53" extrusionOk="0">
                  <a:moveTo>
                    <a:pt x="154" y="17"/>
                  </a:moveTo>
                  <a:cubicBezTo>
                    <a:pt x="115" y="26"/>
                    <a:pt x="74" y="19"/>
                    <a:pt x="62" y="17"/>
                  </a:cubicBezTo>
                  <a:cubicBezTo>
                    <a:pt x="51" y="15"/>
                    <a:pt x="38" y="13"/>
                    <a:pt x="25" y="21"/>
                  </a:cubicBezTo>
                  <a:cubicBezTo>
                    <a:pt x="12" y="29"/>
                    <a:pt x="0" y="33"/>
                    <a:pt x="1" y="41"/>
                  </a:cubicBezTo>
                  <a:cubicBezTo>
                    <a:pt x="2" y="48"/>
                    <a:pt x="13" y="45"/>
                    <a:pt x="20" y="41"/>
                  </a:cubicBezTo>
                  <a:cubicBezTo>
                    <a:pt x="20" y="41"/>
                    <a:pt x="20" y="48"/>
                    <a:pt x="29" y="48"/>
                  </a:cubicBezTo>
                  <a:cubicBezTo>
                    <a:pt x="37" y="47"/>
                    <a:pt x="47" y="41"/>
                    <a:pt x="47" y="41"/>
                  </a:cubicBezTo>
                  <a:cubicBezTo>
                    <a:pt x="47" y="41"/>
                    <a:pt x="67" y="53"/>
                    <a:pt x="123" y="53"/>
                  </a:cubicBezTo>
                  <a:cubicBezTo>
                    <a:pt x="160" y="52"/>
                    <a:pt x="195" y="39"/>
                    <a:pt x="217" y="29"/>
                  </a:cubicBezTo>
                  <a:cubicBezTo>
                    <a:pt x="208" y="19"/>
                    <a:pt x="205" y="8"/>
                    <a:pt x="203" y="0"/>
                  </a:cubicBezTo>
                  <a:cubicBezTo>
                    <a:pt x="189" y="6"/>
                    <a:pt x="172" y="12"/>
                    <a:pt x="154" y="17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7067216" y="2766309"/>
              <a:ext cx="190438" cy="162667"/>
            </a:xfrm>
            <a:custGeom>
              <a:avLst/>
              <a:gdLst/>
              <a:ahLst/>
              <a:cxnLst/>
              <a:rect l="l" t="t" r="r" b="b"/>
              <a:pathLst>
                <a:path w="48" h="41" extrusionOk="0">
                  <a:moveTo>
                    <a:pt x="25" y="0"/>
                  </a:moveTo>
                  <a:cubicBezTo>
                    <a:pt x="25" y="0"/>
                    <a:pt x="15" y="6"/>
                    <a:pt x="0" y="12"/>
                  </a:cubicBezTo>
                  <a:cubicBezTo>
                    <a:pt x="2" y="20"/>
                    <a:pt x="5" y="31"/>
                    <a:pt x="14" y="41"/>
                  </a:cubicBezTo>
                  <a:cubicBezTo>
                    <a:pt x="25" y="35"/>
                    <a:pt x="33" y="31"/>
                    <a:pt x="37" y="28"/>
                  </a:cubicBezTo>
                  <a:cubicBezTo>
                    <a:pt x="48" y="20"/>
                    <a:pt x="48" y="20"/>
                    <a:pt x="48" y="2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7114825" y="2694894"/>
              <a:ext cx="361039" cy="234082"/>
            </a:xfrm>
            <a:custGeom>
              <a:avLst/>
              <a:gdLst/>
              <a:ahLst/>
              <a:cxnLst/>
              <a:rect l="l" t="t" r="r" b="b"/>
              <a:pathLst>
                <a:path w="91" h="59" extrusionOk="0">
                  <a:moveTo>
                    <a:pt x="0" y="14"/>
                  </a:moveTo>
                  <a:cubicBezTo>
                    <a:pt x="0" y="14"/>
                    <a:pt x="6" y="37"/>
                    <a:pt x="29" y="48"/>
                  </a:cubicBezTo>
                  <a:cubicBezTo>
                    <a:pt x="51" y="59"/>
                    <a:pt x="79" y="56"/>
                    <a:pt x="79" y="56"/>
                  </a:cubicBezTo>
                  <a:cubicBezTo>
                    <a:pt x="79" y="56"/>
                    <a:pt x="84" y="49"/>
                    <a:pt x="91" y="38"/>
                  </a:cubicBezTo>
                  <a:cubicBezTo>
                    <a:pt x="54" y="36"/>
                    <a:pt x="26" y="15"/>
                    <a:pt x="10" y="0"/>
                  </a:cubicBezTo>
                  <a:cubicBezTo>
                    <a:pt x="4" y="8"/>
                    <a:pt x="0" y="14"/>
                    <a:pt x="0" y="14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7154500" y="2373528"/>
              <a:ext cx="495933" cy="472131"/>
            </a:xfrm>
            <a:custGeom>
              <a:avLst/>
              <a:gdLst/>
              <a:ahLst/>
              <a:cxnLst/>
              <a:rect l="l" t="t" r="r" b="b"/>
              <a:pathLst>
                <a:path w="125" h="119" extrusionOk="0">
                  <a:moveTo>
                    <a:pt x="93" y="12"/>
                  </a:moveTo>
                  <a:cubicBezTo>
                    <a:pt x="76" y="0"/>
                    <a:pt x="44" y="19"/>
                    <a:pt x="25" y="46"/>
                  </a:cubicBezTo>
                  <a:cubicBezTo>
                    <a:pt x="15" y="60"/>
                    <a:pt x="6" y="72"/>
                    <a:pt x="0" y="81"/>
                  </a:cubicBezTo>
                  <a:cubicBezTo>
                    <a:pt x="16" y="96"/>
                    <a:pt x="44" y="117"/>
                    <a:pt x="81" y="119"/>
                  </a:cubicBezTo>
                  <a:cubicBezTo>
                    <a:pt x="98" y="90"/>
                    <a:pt x="125" y="36"/>
                    <a:pt x="93" y="12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7793261" y="1693104"/>
              <a:ext cx="472128" cy="1263644"/>
            </a:xfrm>
            <a:custGeom>
              <a:avLst/>
              <a:gdLst/>
              <a:ahLst/>
              <a:cxnLst/>
              <a:rect l="l" t="t" r="r" b="b"/>
              <a:pathLst>
                <a:path w="119" h="318" extrusionOk="0">
                  <a:moveTo>
                    <a:pt x="14" y="318"/>
                  </a:moveTo>
                  <a:cubicBezTo>
                    <a:pt x="22" y="296"/>
                    <a:pt x="45" y="279"/>
                    <a:pt x="46" y="269"/>
                  </a:cubicBezTo>
                  <a:cubicBezTo>
                    <a:pt x="47" y="259"/>
                    <a:pt x="34" y="191"/>
                    <a:pt x="36" y="174"/>
                  </a:cubicBezTo>
                  <a:cubicBezTo>
                    <a:pt x="39" y="157"/>
                    <a:pt x="67" y="127"/>
                    <a:pt x="67" y="127"/>
                  </a:cubicBezTo>
                  <a:cubicBezTo>
                    <a:pt x="67" y="127"/>
                    <a:pt x="72" y="60"/>
                    <a:pt x="89" y="37"/>
                  </a:cubicBezTo>
                  <a:cubicBezTo>
                    <a:pt x="97" y="27"/>
                    <a:pt x="109" y="24"/>
                    <a:pt x="119" y="23"/>
                  </a:cubicBezTo>
                  <a:cubicBezTo>
                    <a:pt x="108" y="9"/>
                    <a:pt x="93" y="0"/>
                    <a:pt x="74" y="9"/>
                  </a:cubicBezTo>
                  <a:cubicBezTo>
                    <a:pt x="45" y="22"/>
                    <a:pt x="50" y="79"/>
                    <a:pt x="48" y="99"/>
                  </a:cubicBezTo>
                  <a:cubicBezTo>
                    <a:pt x="47" y="119"/>
                    <a:pt x="42" y="139"/>
                    <a:pt x="28" y="149"/>
                  </a:cubicBezTo>
                  <a:cubicBezTo>
                    <a:pt x="14" y="158"/>
                    <a:pt x="0" y="176"/>
                    <a:pt x="5" y="199"/>
                  </a:cubicBezTo>
                  <a:cubicBezTo>
                    <a:pt x="10" y="222"/>
                    <a:pt x="15" y="254"/>
                    <a:pt x="25" y="270"/>
                  </a:cubicBezTo>
                  <a:cubicBezTo>
                    <a:pt x="25" y="270"/>
                    <a:pt x="16" y="278"/>
                    <a:pt x="6" y="289"/>
                  </a:cubicBezTo>
                  <a:cubicBezTo>
                    <a:pt x="8" y="297"/>
                    <a:pt x="11" y="308"/>
                    <a:pt x="14" y="318"/>
                  </a:cubicBezTo>
                  <a:close/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5"/>
            <p:cNvSpPr/>
            <p:nvPr/>
          </p:nvSpPr>
          <p:spPr>
            <a:xfrm>
              <a:off x="7678205" y="2841691"/>
              <a:ext cx="170601" cy="541563"/>
            </a:xfrm>
            <a:custGeom>
              <a:avLst/>
              <a:gdLst/>
              <a:ahLst/>
              <a:cxnLst/>
              <a:rect l="l" t="t" r="r" b="b"/>
              <a:pathLst>
                <a:path w="43" h="136" extrusionOk="0">
                  <a:moveTo>
                    <a:pt x="30" y="98"/>
                  </a:moveTo>
                  <a:cubicBezTo>
                    <a:pt x="30" y="83"/>
                    <a:pt x="34" y="52"/>
                    <a:pt x="43" y="29"/>
                  </a:cubicBezTo>
                  <a:cubicBezTo>
                    <a:pt x="39" y="19"/>
                    <a:pt x="37" y="8"/>
                    <a:pt x="34" y="0"/>
                  </a:cubicBezTo>
                  <a:cubicBezTo>
                    <a:pt x="21" y="15"/>
                    <a:pt x="7" y="36"/>
                    <a:pt x="5" y="57"/>
                  </a:cubicBezTo>
                  <a:cubicBezTo>
                    <a:pt x="0" y="105"/>
                    <a:pt x="23" y="136"/>
                    <a:pt x="23" y="136"/>
                  </a:cubicBezTo>
                  <a:cubicBezTo>
                    <a:pt x="33" y="118"/>
                    <a:pt x="33" y="118"/>
                    <a:pt x="33" y="118"/>
                  </a:cubicBezTo>
                  <a:cubicBezTo>
                    <a:pt x="33" y="118"/>
                    <a:pt x="30" y="112"/>
                    <a:pt x="30" y="9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5"/>
            <p:cNvSpPr/>
            <p:nvPr/>
          </p:nvSpPr>
          <p:spPr>
            <a:xfrm>
              <a:off x="8241584" y="1964877"/>
              <a:ext cx="170601" cy="25391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3" y="37"/>
                  </a:moveTo>
                  <a:cubicBezTo>
                    <a:pt x="6" y="62"/>
                    <a:pt x="31" y="64"/>
                    <a:pt x="43" y="64"/>
                  </a:cubicBezTo>
                  <a:cubicBezTo>
                    <a:pt x="38" y="37"/>
                    <a:pt x="33" y="15"/>
                    <a:pt x="27" y="0"/>
                  </a:cubicBezTo>
                  <a:cubicBezTo>
                    <a:pt x="18" y="3"/>
                    <a:pt x="0" y="13"/>
                    <a:pt x="3" y="37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7083085" y="2956748"/>
              <a:ext cx="1158499" cy="819286"/>
            </a:xfrm>
            <a:custGeom>
              <a:avLst/>
              <a:gdLst/>
              <a:ahLst/>
              <a:cxnLst/>
              <a:rect l="l" t="t" r="r" b="b"/>
              <a:pathLst>
                <a:path w="292" h="206" extrusionOk="0">
                  <a:moveTo>
                    <a:pt x="193" y="0"/>
                  </a:moveTo>
                  <a:cubicBezTo>
                    <a:pt x="185" y="23"/>
                    <a:pt x="180" y="54"/>
                    <a:pt x="180" y="69"/>
                  </a:cubicBezTo>
                  <a:cubicBezTo>
                    <a:pt x="181" y="83"/>
                    <a:pt x="183" y="89"/>
                    <a:pt x="183" y="8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4" y="107"/>
                    <a:pt x="160" y="150"/>
                    <a:pt x="108" y="149"/>
                  </a:cubicBezTo>
                  <a:cubicBezTo>
                    <a:pt x="56" y="148"/>
                    <a:pt x="0" y="139"/>
                    <a:pt x="0" y="139"/>
                  </a:cubicBezTo>
                  <a:cubicBezTo>
                    <a:pt x="0" y="162"/>
                    <a:pt x="13" y="181"/>
                    <a:pt x="13" y="181"/>
                  </a:cubicBezTo>
                  <a:cubicBezTo>
                    <a:pt x="13" y="181"/>
                    <a:pt x="44" y="206"/>
                    <a:pt x="141" y="192"/>
                  </a:cubicBezTo>
                  <a:cubicBezTo>
                    <a:pt x="238" y="178"/>
                    <a:pt x="249" y="161"/>
                    <a:pt x="263" y="143"/>
                  </a:cubicBezTo>
                  <a:cubicBezTo>
                    <a:pt x="270" y="135"/>
                    <a:pt x="280" y="117"/>
                    <a:pt x="292" y="89"/>
                  </a:cubicBezTo>
                  <a:cubicBezTo>
                    <a:pt x="267" y="85"/>
                    <a:pt x="235" y="79"/>
                    <a:pt x="224" y="70"/>
                  </a:cubicBezTo>
                  <a:cubicBezTo>
                    <a:pt x="214" y="62"/>
                    <a:pt x="202" y="29"/>
                    <a:pt x="193" y="0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5035875" y="3079740"/>
              <a:ext cx="1500000" cy="2439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5"/>
            <p:cNvSpPr/>
            <p:nvPr/>
          </p:nvSpPr>
          <p:spPr>
            <a:xfrm>
              <a:off x="5139029" y="3323740"/>
              <a:ext cx="1285500" cy="12915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5980131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5139029" y="3323740"/>
              <a:ext cx="1285500" cy="135000"/>
            </a:xfrm>
            <a:prstGeom prst="rect">
              <a:avLst/>
            </a:pr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5182671" y="1653429"/>
              <a:ext cx="460226" cy="1263644"/>
            </a:xfrm>
            <a:custGeom>
              <a:avLst/>
              <a:gdLst/>
              <a:ahLst/>
              <a:cxnLst/>
              <a:rect l="l" t="t" r="r" b="b"/>
              <a:pathLst>
                <a:path w="116" h="318" extrusionOk="0">
                  <a:moveTo>
                    <a:pt x="33" y="0"/>
                  </a:moveTo>
                  <a:cubicBezTo>
                    <a:pt x="33" y="0"/>
                    <a:pt x="0" y="189"/>
                    <a:pt x="116" y="31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5139029" y="2314016"/>
              <a:ext cx="253918" cy="682407"/>
            </a:xfrm>
            <a:custGeom>
              <a:avLst/>
              <a:gdLst/>
              <a:ahLst/>
              <a:cxnLst/>
              <a:rect l="l" t="t" r="r" b="b"/>
              <a:pathLst>
                <a:path w="64" h="172" extrusionOk="0">
                  <a:moveTo>
                    <a:pt x="64" y="6"/>
                  </a:moveTo>
                  <a:cubicBezTo>
                    <a:pt x="64" y="6"/>
                    <a:pt x="33" y="48"/>
                    <a:pt x="33" y="172"/>
                  </a:cubicBezTo>
                  <a:cubicBezTo>
                    <a:pt x="9" y="172"/>
                    <a:pt x="9" y="172"/>
                    <a:pt x="9" y="172"/>
                  </a:cubicBezTo>
                  <a:cubicBezTo>
                    <a:pt x="9" y="172"/>
                    <a:pt x="0" y="92"/>
                    <a:pt x="40" y="0"/>
                  </a:cubicBezTo>
                  <a:lnTo>
                    <a:pt x="64" y="6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5234248" y="2218796"/>
              <a:ext cx="190500" cy="186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5297728" y="2274341"/>
              <a:ext cx="79500" cy="79500"/>
            </a:xfrm>
            <a:prstGeom prst="ellipse">
              <a:avLst/>
            </a:pr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5313597" y="1629624"/>
              <a:ext cx="424518" cy="1287449"/>
            </a:xfrm>
            <a:custGeom>
              <a:avLst/>
              <a:gdLst/>
              <a:ahLst/>
              <a:cxnLst/>
              <a:rect l="l" t="t" r="r" b="b"/>
              <a:pathLst>
                <a:path w="214" h="649" extrusionOk="0">
                  <a:moveTo>
                    <a:pt x="0" y="12"/>
                  </a:moveTo>
                  <a:lnTo>
                    <a:pt x="166" y="649"/>
                  </a:lnTo>
                  <a:lnTo>
                    <a:pt x="214" y="633"/>
                  </a:lnTo>
                  <a:lnTo>
                    <a:pt x="48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5107289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7848806" y="1784356"/>
              <a:ext cx="595119" cy="1527481"/>
            </a:xfrm>
            <a:custGeom>
              <a:avLst/>
              <a:gdLst/>
              <a:ahLst/>
              <a:cxnLst/>
              <a:rect l="l" t="t" r="r" b="b"/>
              <a:pathLst>
                <a:path w="150" h="384" extrusionOk="0">
                  <a:moveTo>
                    <a:pt x="102" y="82"/>
                  </a:moveTo>
                  <a:cubicBezTo>
                    <a:pt x="99" y="58"/>
                    <a:pt x="117" y="48"/>
                    <a:pt x="126" y="45"/>
                  </a:cubicBezTo>
                  <a:cubicBezTo>
                    <a:pt x="124" y="36"/>
                    <a:pt x="121" y="30"/>
                    <a:pt x="119" y="26"/>
                  </a:cubicBezTo>
                  <a:cubicBezTo>
                    <a:pt x="116" y="17"/>
                    <a:pt x="111" y="8"/>
                    <a:pt x="105" y="0"/>
                  </a:cubicBezTo>
                  <a:cubicBezTo>
                    <a:pt x="95" y="1"/>
                    <a:pt x="83" y="4"/>
                    <a:pt x="75" y="14"/>
                  </a:cubicBezTo>
                  <a:cubicBezTo>
                    <a:pt x="58" y="37"/>
                    <a:pt x="53" y="104"/>
                    <a:pt x="53" y="104"/>
                  </a:cubicBezTo>
                  <a:cubicBezTo>
                    <a:pt x="53" y="104"/>
                    <a:pt x="25" y="134"/>
                    <a:pt x="22" y="151"/>
                  </a:cubicBezTo>
                  <a:cubicBezTo>
                    <a:pt x="20" y="168"/>
                    <a:pt x="33" y="236"/>
                    <a:pt x="32" y="246"/>
                  </a:cubicBezTo>
                  <a:cubicBezTo>
                    <a:pt x="31" y="256"/>
                    <a:pt x="8" y="273"/>
                    <a:pt x="0" y="295"/>
                  </a:cubicBezTo>
                  <a:cubicBezTo>
                    <a:pt x="9" y="324"/>
                    <a:pt x="21" y="357"/>
                    <a:pt x="31" y="365"/>
                  </a:cubicBezTo>
                  <a:cubicBezTo>
                    <a:pt x="42" y="374"/>
                    <a:pt x="74" y="380"/>
                    <a:pt x="99" y="384"/>
                  </a:cubicBezTo>
                  <a:cubicBezTo>
                    <a:pt x="112" y="352"/>
                    <a:pt x="127" y="307"/>
                    <a:pt x="139" y="250"/>
                  </a:cubicBezTo>
                  <a:cubicBezTo>
                    <a:pt x="150" y="197"/>
                    <a:pt x="148" y="148"/>
                    <a:pt x="142" y="109"/>
                  </a:cubicBezTo>
                  <a:cubicBezTo>
                    <a:pt x="130" y="109"/>
                    <a:pt x="105" y="107"/>
                    <a:pt x="102" y="82"/>
                  </a:cubicBezTo>
                  <a:moveTo>
                    <a:pt x="89" y="241"/>
                  </a:moveTo>
                  <a:cubicBezTo>
                    <a:pt x="86" y="272"/>
                    <a:pt x="66" y="324"/>
                    <a:pt x="54" y="319"/>
                  </a:cubicBezTo>
                  <a:cubicBezTo>
                    <a:pt x="41" y="314"/>
                    <a:pt x="66" y="280"/>
                    <a:pt x="68" y="241"/>
                  </a:cubicBezTo>
                  <a:cubicBezTo>
                    <a:pt x="71" y="204"/>
                    <a:pt x="55" y="167"/>
                    <a:pt x="68" y="162"/>
                  </a:cubicBezTo>
                  <a:cubicBezTo>
                    <a:pt x="81" y="157"/>
                    <a:pt x="93" y="210"/>
                    <a:pt x="89" y="241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6960094" y="1244778"/>
              <a:ext cx="948224" cy="384846"/>
            </a:xfrm>
            <a:custGeom>
              <a:avLst/>
              <a:gdLst/>
              <a:ahLst/>
              <a:cxnLst/>
              <a:rect l="l" t="t" r="r" b="b"/>
              <a:pathLst>
                <a:path w="239" h="97" extrusionOk="0">
                  <a:moveTo>
                    <a:pt x="21" y="59"/>
                  </a:moveTo>
                  <a:cubicBezTo>
                    <a:pt x="38" y="58"/>
                    <a:pt x="48" y="78"/>
                    <a:pt x="48" y="78"/>
                  </a:cubicBezTo>
                  <a:cubicBezTo>
                    <a:pt x="48" y="78"/>
                    <a:pt x="52" y="49"/>
                    <a:pt x="72" y="49"/>
                  </a:cubicBezTo>
                  <a:cubicBezTo>
                    <a:pt x="92" y="49"/>
                    <a:pt x="103" y="75"/>
                    <a:pt x="103" y="75"/>
                  </a:cubicBezTo>
                  <a:cubicBezTo>
                    <a:pt x="103" y="75"/>
                    <a:pt x="110" y="58"/>
                    <a:pt x="123" y="59"/>
                  </a:cubicBezTo>
                  <a:cubicBezTo>
                    <a:pt x="136" y="59"/>
                    <a:pt x="143" y="77"/>
                    <a:pt x="143" y="77"/>
                  </a:cubicBezTo>
                  <a:cubicBezTo>
                    <a:pt x="143" y="77"/>
                    <a:pt x="152" y="63"/>
                    <a:pt x="169" y="64"/>
                  </a:cubicBezTo>
                  <a:cubicBezTo>
                    <a:pt x="187" y="66"/>
                    <a:pt x="197" y="90"/>
                    <a:pt x="197" y="90"/>
                  </a:cubicBezTo>
                  <a:cubicBezTo>
                    <a:pt x="197" y="90"/>
                    <a:pt x="203" y="77"/>
                    <a:pt x="217" y="78"/>
                  </a:cubicBezTo>
                  <a:cubicBezTo>
                    <a:pt x="230" y="80"/>
                    <a:pt x="227" y="97"/>
                    <a:pt x="227" y="97"/>
                  </a:cubicBezTo>
                  <a:cubicBezTo>
                    <a:pt x="227" y="97"/>
                    <a:pt x="239" y="65"/>
                    <a:pt x="223" y="61"/>
                  </a:cubicBezTo>
                  <a:cubicBezTo>
                    <a:pt x="207" y="58"/>
                    <a:pt x="203" y="69"/>
                    <a:pt x="203" y="69"/>
                  </a:cubicBezTo>
                  <a:cubicBezTo>
                    <a:pt x="203" y="69"/>
                    <a:pt x="205" y="33"/>
                    <a:pt x="186" y="31"/>
                  </a:cubicBezTo>
                  <a:cubicBezTo>
                    <a:pt x="167" y="30"/>
                    <a:pt x="165" y="53"/>
                    <a:pt x="165" y="5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21" y="9"/>
                    <a:pt x="103" y="16"/>
                  </a:cubicBezTo>
                  <a:cubicBezTo>
                    <a:pt x="89" y="23"/>
                    <a:pt x="95" y="37"/>
                    <a:pt x="98" y="44"/>
                  </a:cubicBezTo>
                  <a:cubicBezTo>
                    <a:pt x="99" y="46"/>
                    <a:pt x="100" y="47"/>
                    <a:pt x="100" y="47"/>
                  </a:cubicBezTo>
                  <a:cubicBezTo>
                    <a:pt x="100" y="47"/>
                    <a:pt x="99" y="46"/>
                    <a:pt x="98" y="44"/>
                  </a:cubicBezTo>
                  <a:cubicBezTo>
                    <a:pt x="92" y="33"/>
                    <a:pt x="69" y="0"/>
                    <a:pt x="48" y="7"/>
                  </a:cubicBezTo>
                  <a:cubicBezTo>
                    <a:pt x="23" y="15"/>
                    <a:pt x="43" y="55"/>
                    <a:pt x="43" y="55"/>
                  </a:cubicBezTo>
                  <a:cubicBezTo>
                    <a:pt x="43" y="55"/>
                    <a:pt x="19" y="34"/>
                    <a:pt x="6" y="46"/>
                  </a:cubicBezTo>
                  <a:cubicBezTo>
                    <a:pt x="1" y="52"/>
                    <a:pt x="0" y="63"/>
                    <a:pt x="4" y="74"/>
                  </a:cubicBezTo>
                  <a:cubicBezTo>
                    <a:pt x="7" y="67"/>
                    <a:pt x="12" y="60"/>
                    <a:pt x="21" y="59"/>
                  </a:cubicBezTo>
                </a:path>
              </a:pathLst>
            </a:custGeom>
            <a:solidFill>
              <a:srgbClr val="3A3F53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365" y="2516039"/>
            <a:ext cx="2379448" cy="178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34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Why ‘</a:t>
            </a:r>
            <a:r>
              <a:rPr lang="en-US" sz="2400" dirty="0" err="1"/>
              <a:t>Ctrl’+It</a:t>
            </a:r>
            <a:r>
              <a:rPr lang="en-US" sz="2400" dirty="0"/>
              <a:t> ?</a:t>
            </a:r>
            <a:endParaRPr lang="en-US" dirty="0"/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smtClean="0"/>
              <a:t>lima decade </a:t>
            </a:r>
            <a:r>
              <a:rPr lang="en-US" dirty="0" err="1" smtClean="0"/>
              <a:t>terakhir</a:t>
            </a:r>
            <a:endParaRPr lang="en-US" dirty="0" smtClean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77" y="2715648"/>
            <a:ext cx="1876432" cy="22866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485" y="1341997"/>
            <a:ext cx="5949199" cy="318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97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Why ‘</a:t>
            </a:r>
            <a:r>
              <a:rPr lang="en-US" sz="2400" dirty="0" err="1"/>
              <a:t>Ctrl’+It</a:t>
            </a:r>
            <a:r>
              <a:rPr lang="en-US" sz="2400" dirty="0"/>
              <a:t> ?</a:t>
            </a:r>
            <a:endParaRPr lang="en-US" dirty="0"/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err="1" smtClean="0"/>
              <a:t>Sehingga</a:t>
            </a:r>
            <a:r>
              <a:rPr lang="en-US" dirty="0" smtClean="0"/>
              <a:t> </a:t>
            </a:r>
            <a:r>
              <a:rPr lang="en-US" dirty="0" err="1" smtClean="0"/>
              <a:t>menurut</a:t>
            </a:r>
            <a:r>
              <a:rPr lang="en-US" dirty="0" smtClean="0"/>
              <a:t> </a:t>
            </a:r>
            <a:r>
              <a:rPr lang="en-US" dirty="0" err="1" smtClean="0"/>
              <a:t>saya</a:t>
            </a:r>
            <a:r>
              <a:rPr lang="en-US" dirty="0" smtClean="0"/>
              <a:t>, </a:t>
            </a:r>
            <a:r>
              <a:rPr lang="en-US" dirty="0" err="1" smtClean="0"/>
              <a:t>pengetahuan</a:t>
            </a:r>
            <a:r>
              <a:rPr lang="en-US" dirty="0" smtClean="0"/>
              <a:t> </a:t>
            </a:r>
            <a:r>
              <a:rPr lang="en-US" dirty="0" err="1" smtClean="0"/>
              <a:t>tentang</a:t>
            </a:r>
            <a:r>
              <a:rPr lang="en-US" dirty="0" smtClean="0"/>
              <a:t> game programming, </a:t>
            </a:r>
            <a:r>
              <a:rPr lang="en-US" dirty="0" err="1" smtClean="0"/>
              <a:t>entah</a:t>
            </a:r>
            <a:r>
              <a:rPr lang="en-US" dirty="0" smtClean="0"/>
              <a:t> </a:t>
            </a:r>
            <a:r>
              <a:rPr lang="en-US" dirty="0" err="1" smtClean="0"/>
              <a:t>bentuk</a:t>
            </a:r>
            <a:r>
              <a:rPr lang="en-US" dirty="0" smtClean="0"/>
              <a:t> </a:t>
            </a:r>
            <a:r>
              <a:rPr lang="en-US" dirty="0" err="1" smtClean="0"/>
              <a:t>aplikasinya</a:t>
            </a:r>
            <a:r>
              <a:rPr lang="en-US" dirty="0" smtClean="0"/>
              <a:t>, AI </a:t>
            </a:r>
            <a:r>
              <a:rPr lang="en-US" dirty="0" err="1" smtClean="0"/>
              <a:t>pada</a:t>
            </a:r>
            <a:r>
              <a:rPr lang="en-US" dirty="0" smtClean="0"/>
              <a:t> game </a:t>
            </a:r>
            <a:r>
              <a:rPr lang="en-US" dirty="0" err="1" smtClean="0"/>
              <a:t>nya</a:t>
            </a:r>
            <a:r>
              <a:rPr lang="en-US" dirty="0" smtClean="0"/>
              <a:t> </a:t>
            </a:r>
            <a:r>
              <a:rPr lang="en-US" dirty="0" err="1" smtClean="0"/>
              <a:t>maupun</a:t>
            </a:r>
            <a:r>
              <a:rPr lang="en-US" dirty="0" smtClean="0"/>
              <a:t> </a:t>
            </a:r>
            <a:r>
              <a:rPr lang="en-US" dirty="0" err="1" smtClean="0"/>
              <a:t>desain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story </a:t>
            </a:r>
            <a:r>
              <a:rPr lang="en-US" dirty="0" err="1" smtClean="0"/>
              <a:t>pada</a:t>
            </a:r>
            <a:r>
              <a:rPr lang="en-US" dirty="0" smtClean="0"/>
              <a:t> game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bermanfaat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5-10 </a:t>
            </a:r>
            <a:r>
              <a:rPr lang="en-US" dirty="0" err="1" smtClean="0"/>
              <a:t>tahun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depan</a:t>
            </a:r>
            <a:endParaRPr lang="en-US" dirty="0" smtClean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77" y="2715648"/>
            <a:ext cx="1876432" cy="228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09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2190021" y="621697"/>
            <a:ext cx="4805953" cy="8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Why ‘</a:t>
            </a:r>
            <a:r>
              <a:rPr lang="en-US" sz="2400" dirty="0" err="1"/>
              <a:t>Ctrl’+It</a:t>
            </a:r>
            <a:r>
              <a:rPr lang="en-US" sz="2400" dirty="0"/>
              <a:t> ?</a:t>
            </a:r>
            <a:endParaRPr lang="en-US" dirty="0"/>
          </a:p>
        </p:txBody>
      </p:sp>
      <p:sp>
        <p:nvSpPr>
          <p:cNvPr id="1179" name="Google Shape;1179;p49"/>
          <p:cNvSpPr txBox="1">
            <a:spLocks noGrp="1"/>
          </p:cNvSpPr>
          <p:nvPr>
            <p:ph type="subTitle" idx="1"/>
          </p:nvPr>
        </p:nvSpPr>
        <p:spPr>
          <a:xfrm>
            <a:off x="2829210" y="1837243"/>
            <a:ext cx="4762283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err="1" smtClean="0"/>
              <a:t>Untuk</a:t>
            </a:r>
            <a:r>
              <a:rPr lang="en-US" dirty="0" smtClean="0"/>
              <a:t> testing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ditargetkan</a:t>
            </a:r>
            <a:r>
              <a:rPr lang="en-US" dirty="0" smtClean="0"/>
              <a:t> tester </a:t>
            </a:r>
            <a:r>
              <a:rPr lang="en-US" dirty="0" err="1" smtClean="0"/>
              <a:t>sebanyak</a:t>
            </a:r>
            <a:r>
              <a:rPr lang="en-US" dirty="0" smtClean="0"/>
              <a:t> 30 orang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diberi</a:t>
            </a:r>
            <a:r>
              <a:rPr lang="en-US" dirty="0" smtClean="0"/>
              <a:t> form yang </a:t>
            </a:r>
            <a:r>
              <a:rPr lang="en-US" dirty="0" err="1" smtClean="0"/>
              <a:t>meminta</a:t>
            </a:r>
            <a:r>
              <a:rPr lang="en-US" dirty="0" smtClean="0"/>
              <a:t> tester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menilai</a:t>
            </a:r>
            <a:r>
              <a:rPr lang="en-US" dirty="0" smtClean="0"/>
              <a:t> </a:t>
            </a:r>
            <a:r>
              <a:rPr lang="en-US" dirty="0" err="1" smtClean="0"/>
              <a:t>hasil</a:t>
            </a:r>
            <a:r>
              <a:rPr lang="en-US" dirty="0" smtClean="0"/>
              <a:t> game yang </a:t>
            </a:r>
            <a:r>
              <a:rPr lang="en-US" dirty="0" err="1" smtClean="0"/>
              <a:t>dibuat</a:t>
            </a:r>
            <a:endParaRPr lang="en-US" dirty="0" smtClean="0"/>
          </a:p>
        </p:txBody>
      </p:sp>
      <p:grpSp>
        <p:nvGrpSpPr>
          <p:cNvPr id="1187" name="Google Shape;1187;p49"/>
          <p:cNvGrpSpPr/>
          <p:nvPr/>
        </p:nvGrpSpPr>
        <p:grpSpPr>
          <a:xfrm>
            <a:off x="948189" y="369349"/>
            <a:ext cx="850588" cy="698011"/>
            <a:chOff x="1904504" y="1345411"/>
            <a:chExt cx="662864" cy="543961"/>
          </a:xfrm>
        </p:grpSpPr>
        <p:sp>
          <p:nvSpPr>
            <p:cNvPr id="1188" name="Google Shape;1188;p49"/>
            <p:cNvSpPr/>
            <p:nvPr/>
          </p:nvSpPr>
          <p:spPr>
            <a:xfrm>
              <a:off x="1904504" y="17360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989018" y="1345413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415668" y="13454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77" y="2715648"/>
            <a:ext cx="1876432" cy="228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94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6122" y="1964258"/>
            <a:ext cx="3883489" cy="293852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10" y="612255"/>
            <a:ext cx="5492972" cy="1603387"/>
          </a:xfrm>
          <a:prstGeom prst="rect">
            <a:avLst/>
          </a:prstGeom>
        </p:spPr>
      </p:pic>
      <p:sp>
        <p:nvSpPr>
          <p:cNvPr id="15" name="Google Shape;2485;p68"/>
          <p:cNvSpPr txBox="1">
            <a:spLocks noGrp="1"/>
          </p:cNvSpPr>
          <p:nvPr>
            <p:ph type="subTitle" idx="1"/>
          </p:nvPr>
        </p:nvSpPr>
        <p:spPr>
          <a:xfrm>
            <a:off x="988521" y="2312450"/>
            <a:ext cx="3886800" cy="11210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 will try to answer anything that I know, and please feel free to correct me if I am wrong on any matters or facts</a:t>
            </a:r>
            <a:endParaRPr dirty="0"/>
          </a:p>
        </p:txBody>
      </p:sp>
      <p:sp>
        <p:nvSpPr>
          <p:cNvPr id="16" name="Google Shape;1178;p49"/>
          <p:cNvSpPr txBox="1">
            <a:spLocks noGrp="1"/>
          </p:cNvSpPr>
          <p:nvPr>
            <p:ph type="title" idx="2"/>
          </p:nvPr>
        </p:nvSpPr>
        <p:spPr>
          <a:xfrm>
            <a:off x="988521" y="4083051"/>
            <a:ext cx="3780832" cy="6731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 smtClean="0"/>
              <a:t>My Gratitude </a:t>
            </a:r>
            <a:br>
              <a:rPr lang="en-US" sz="2000" dirty="0" smtClean="0"/>
            </a:br>
            <a:r>
              <a:rPr lang="en-US" sz="2000" dirty="0" smtClean="0"/>
              <a:t>- Brave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78029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F7033C3-BF6C-4DBC-8FFF-AA3D19333C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128" y="612419"/>
            <a:ext cx="4981615" cy="2611054"/>
          </a:xfrm>
          <a:prstGeom prst="rect">
            <a:avLst/>
          </a:prstGeom>
        </p:spPr>
      </p:pic>
      <p:sp>
        <p:nvSpPr>
          <p:cNvPr id="551" name="Google Shape;551;p38"/>
          <p:cNvSpPr txBox="1">
            <a:spLocks noGrp="1"/>
          </p:cNvSpPr>
          <p:nvPr>
            <p:ph type="ctrTitle"/>
          </p:nvPr>
        </p:nvSpPr>
        <p:spPr>
          <a:xfrm>
            <a:off x="942000" y="2825950"/>
            <a:ext cx="7260000" cy="10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‘Ctrl’+It!</a:t>
            </a:r>
            <a:endParaRPr dirty="0"/>
          </a:p>
        </p:txBody>
      </p:sp>
      <p:sp>
        <p:nvSpPr>
          <p:cNvPr id="552" name="Google Shape;552;p38"/>
          <p:cNvSpPr txBox="1">
            <a:spLocks noGrp="1"/>
          </p:cNvSpPr>
          <p:nvPr>
            <p:ph type="subTitle" idx="1"/>
          </p:nvPr>
        </p:nvSpPr>
        <p:spPr>
          <a:xfrm>
            <a:off x="1919100" y="3773975"/>
            <a:ext cx="5305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tillium Web"/>
                <a:ea typeface="Titillium Web"/>
                <a:cs typeface="Titillium Web"/>
                <a:sym typeface="Titillium Web"/>
              </a:rPr>
              <a:t>A Very Dear Game for My Final College Project</a:t>
            </a:r>
          </a:p>
        </p:txBody>
      </p:sp>
      <p:grpSp>
        <p:nvGrpSpPr>
          <p:cNvPr id="553" name="Google Shape;553;p38"/>
          <p:cNvGrpSpPr/>
          <p:nvPr/>
        </p:nvGrpSpPr>
        <p:grpSpPr>
          <a:xfrm>
            <a:off x="7664556" y="2188279"/>
            <a:ext cx="719988" cy="678872"/>
            <a:chOff x="1975950" y="1749721"/>
            <a:chExt cx="561088" cy="529088"/>
          </a:xfrm>
        </p:grpSpPr>
        <p:sp>
          <p:nvSpPr>
            <p:cNvPr id="554" name="Google Shape;554;p38"/>
            <p:cNvSpPr/>
            <p:nvPr/>
          </p:nvSpPr>
          <p:spPr>
            <a:xfrm>
              <a:off x="1975950" y="212549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2233625" y="174972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2385337" y="2125509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7" name="Google Shape;557;p38"/>
          <p:cNvGrpSpPr/>
          <p:nvPr/>
        </p:nvGrpSpPr>
        <p:grpSpPr>
          <a:xfrm>
            <a:off x="1199112" y="784876"/>
            <a:ext cx="719988" cy="678925"/>
            <a:chOff x="1858525" y="1115596"/>
            <a:chExt cx="561088" cy="529088"/>
          </a:xfrm>
        </p:grpSpPr>
        <p:sp>
          <p:nvSpPr>
            <p:cNvPr id="558" name="Google Shape;558;p38"/>
            <p:cNvSpPr/>
            <p:nvPr/>
          </p:nvSpPr>
          <p:spPr>
            <a:xfrm>
              <a:off x="1858525" y="149137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2116200" y="111559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2267912" y="1491384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632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5"/>
          <p:cNvSpPr txBox="1">
            <a:spLocks noGrp="1"/>
          </p:cNvSpPr>
          <p:nvPr>
            <p:ph type="title"/>
          </p:nvPr>
        </p:nvSpPr>
        <p:spPr>
          <a:xfrm>
            <a:off x="1097392" y="475489"/>
            <a:ext cx="6662987" cy="5964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I </a:t>
            </a:r>
            <a:r>
              <a:rPr lang="en-US" dirty="0" smtClean="0"/>
              <a:t>Called </a:t>
            </a:r>
            <a:r>
              <a:rPr lang="en-US" dirty="0" err="1" smtClean="0"/>
              <a:t>Tt</a:t>
            </a:r>
            <a:r>
              <a:rPr lang="en-US" dirty="0"/>
              <a:t>, ‘</a:t>
            </a:r>
            <a:r>
              <a:rPr lang="en-US" dirty="0" err="1"/>
              <a:t>Ctrl’+It</a:t>
            </a:r>
            <a:endParaRPr lang="en-US" dirty="0"/>
          </a:p>
        </p:txBody>
      </p:sp>
      <p:sp>
        <p:nvSpPr>
          <p:cNvPr id="963" name="Google Shape;963;p45"/>
          <p:cNvSpPr/>
          <p:nvPr/>
        </p:nvSpPr>
        <p:spPr>
          <a:xfrm>
            <a:off x="7348905" y="1419347"/>
            <a:ext cx="7935" cy="11902"/>
          </a:xfrm>
          <a:custGeom>
            <a:avLst/>
            <a:gdLst/>
            <a:ahLst/>
            <a:cxnLst/>
            <a:rect l="l" t="t" r="r" b="b"/>
            <a:pathLst>
              <a:path w="2" h="3" extrusionOk="0">
                <a:moveTo>
                  <a:pt x="0" y="0"/>
                </a:moveTo>
                <a:cubicBezTo>
                  <a:pt x="1" y="2"/>
                  <a:pt x="2" y="3"/>
                  <a:pt x="2" y="3"/>
                </a:cubicBezTo>
                <a:cubicBezTo>
                  <a:pt x="2" y="3"/>
                  <a:pt x="1" y="2"/>
                  <a:pt x="0" y="0"/>
                </a:cubicBezTo>
              </a:path>
            </a:pathLst>
          </a:custGeom>
          <a:solidFill>
            <a:srgbClr val="000000"/>
          </a:solidFill>
          <a:ln w="9525" cap="flat" cmpd="sng">
            <a:solidFill>
              <a:srgbClr val="3A3F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4" name="Google Shape;964;p45"/>
          <p:cNvGrpSpPr/>
          <p:nvPr/>
        </p:nvGrpSpPr>
        <p:grpSpPr>
          <a:xfrm>
            <a:off x="7409244" y="1224900"/>
            <a:ext cx="1378338" cy="539534"/>
            <a:chOff x="1858525" y="957047"/>
            <a:chExt cx="1074141" cy="420460"/>
          </a:xfrm>
        </p:grpSpPr>
        <p:sp>
          <p:nvSpPr>
            <p:cNvPr id="965" name="Google Shape;965;p45"/>
            <p:cNvSpPr/>
            <p:nvPr/>
          </p:nvSpPr>
          <p:spPr>
            <a:xfrm>
              <a:off x="1858525" y="122420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2319744" y="95704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5"/>
            <p:cNvSpPr/>
            <p:nvPr/>
          </p:nvSpPr>
          <p:spPr>
            <a:xfrm>
              <a:off x="2780966" y="12106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8" name="Google Shape;968;p45"/>
          <p:cNvSpPr txBox="1">
            <a:spLocks noGrp="1"/>
          </p:cNvSpPr>
          <p:nvPr>
            <p:ph type="subTitle" idx="1"/>
          </p:nvPr>
        </p:nvSpPr>
        <p:spPr>
          <a:xfrm>
            <a:off x="1396775" y="1348489"/>
            <a:ext cx="4637257" cy="2339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sz="1800" dirty="0" smtClean="0"/>
              <a:t>Story game </a:t>
            </a:r>
            <a:r>
              <a:rPr lang="en-US" sz="1800" dirty="0" err="1" smtClean="0"/>
              <a:t>akan</a:t>
            </a:r>
            <a:r>
              <a:rPr lang="en-US" sz="1800" dirty="0" smtClean="0"/>
              <a:t> </a:t>
            </a:r>
            <a:r>
              <a:rPr lang="en-US" sz="1800" dirty="0" err="1" smtClean="0"/>
              <a:t>berfokus</a:t>
            </a:r>
            <a:r>
              <a:rPr lang="en-US" sz="1800" dirty="0" smtClean="0"/>
              <a:t> </a:t>
            </a:r>
            <a:r>
              <a:rPr lang="en-US" sz="1800" dirty="0" err="1" smtClean="0"/>
              <a:t>kepada</a:t>
            </a:r>
            <a:r>
              <a:rPr lang="en-US" sz="1800" dirty="0" smtClean="0"/>
              <a:t> </a:t>
            </a:r>
            <a:r>
              <a:rPr lang="en-US" sz="1800" dirty="0" err="1" smtClean="0"/>
              <a:t>seorang</a:t>
            </a:r>
            <a:r>
              <a:rPr lang="en-US" sz="1800" dirty="0" smtClean="0"/>
              <a:t> </a:t>
            </a:r>
            <a:r>
              <a:rPr lang="en-US" sz="1800" dirty="0" err="1" smtClean="0"/>
              <a:t>penduduk</a:t>
            </a:r>
            <a:r>
              <a:rPr lang="en-US" sz="1800" dirty="0" smtClean="0"/>
              <a:t> </a:t>
            </a:r>
            <a:r>
              <a:rPr lang="en-US" sz="1800" dirty="0" err="1" smtClean="0"/>
              <a:t>desa</a:t>
            </a:r>
            <a:r>
              <a:rPr lang="en-US" sz="1800" dirty="0" smtClean="0"/>
              <a:t> yang </a:t>
            </a:r>
            <a:r>
              <a:rPr lang="en-US" sz="1800" dirty="0" err="1" smtClean="0"/>
              <a:t>berkeingingan</a:t>
            </a:r>
            <a:r>
              <a:rPr lang="en-US" sz="1800" dirty="0" smtClean="0"/>
              <a:t> </a:t>
            </a:r>
            <a:r>
              <a:rPr lang="en-US" sz="1800" dirty="0" err="1" smtClean="0"/>
              <a:t>untuk</a:t>
            </a:r>
            <a:r>
              <a:rPr lang="en-US" sz="1800" dirty="0" smtClean="0"/>
              <a:t> </a:t>
            </a:r>
            <a:r>
              <a:rPr lang="en-US" sz="1800" dirty="0" err="1" smtClean="0"/>
              <a:t>mengalahkan</a:t>
            </a:r>
            <a:r>
              <a:rPr lang="en-US" sz="1800" dirty="0" smtClean="0"/>
              <a:t> monster yang </a:t>
            </a:r>
            <a:r>
              <a:rPr lang="en-US" sz="1800" dirty="0" err="1" smtClean="0"/>
              <a:t>telah</a:t>
            </a:r>
            <a:r>
              <a:rPr lang="en-US" sz="1800" dirty="0" smtClean="0"/>
              <a:t> </a:t>
            </a:r>
            <a:r>
              <a:rPr lang="en-US" sz="1800" dirty="0" err="1" smtClean="0"/>
              <a:t>menyerang</a:t>
            </a:r>
            <a:r>
              <a:rPr lang="en-US" sz="1800" dirty="0" smtClean="0"/>
              <a:t> </a:t>
            </a:r>
            <a:r>
              <a:rPr lang="en-US" sz="1800" dirty="0" err="1" smtClean="0"/>
              <a:t>desanya</a:t>
            </a:r>
            <a:endParaRPr sz="1800" dirty="0"/>
          </a:p>
        </p:txBody>
      </p:sp>
      <p:grpSp>
        <p:nvGrpSpPr>
          <p:cNvPr id="969" name="Google Shape;969;p45"/>
          <p:cNvGrpSpPr/>
          <p:nvPr/>
        </p:nvGrpSpPr>
        <p:grpSpPr>
          <a:xfrm>
            <a:off x="6188670" y="1893322"/>
            <a:ext cx="2481799" cy="2454427"/>
            <a:chOff x="5035875" y="1244778"/>
            <a:chExt cx="3408050" cy="3370462"/>
          </a:xfrm>
        </p:grpSpPr>
        <p:sp>
          <p:nvSpPr>
            <p:cNvPr id="970" name="Google Shape;970;p45"/>
            <p:cNvSpPr/>
            <p:nvPr/>
          </p:nvSpPr>
          <p:spPr>
            <a:xfrm>
              <a:off x="7333036" y="3668911"/>
              <a:ext cx="269787" cy="198374"/>
            </a:xfrm>
            <a:custGeom>
              <a:avLst/>
              <a:gdLst/>
              <a:ahLst/>
              <a:cxnLst/>
              <a:rect l="l" t="t" r="r" b="b"/>
              <a:pathLst>
                <a:path w="68" h="50" extrusionOk="0">
                  <a:moveTo>
                    <a:pt x="62" y="5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4" y="45"/>
                    <a:pt x="38" y="40"/>
                    <a:pt x="62" y="50"/>
                  </a:cubicBezTo>
                </a:path>
              </a:pathLst>
            </a:custGeom>
            <a:solidFill>
              <a:srgbClr val="F4A61C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7344938" y="3827610"/>
              <a:ext cx="234080" cy="444358"/>
            </a:xfrm>
            <a:custGeom>
              <a:avLst/>
              <a:gdLst/>
              <a:ahLst/>
              <a:cxnLst/>
              <a:rect l="l" t="t" r="r" b="b"/>
              <a:pathLst>
                <a:path w="59" h="112" extrusionOk="0">
                  <a:moveTo>
                    <a:pt x="0" y="8"/>
                  </a:moveTo>
                  <a:cubicBezTo>
                    <a:pt x="8" y="112"/>
                    <a:pt x="8" y="112"/>
                    <a:pt x="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35" y="0"/>
                    <a:pt x="11" y="5"/>
                    <a:pt x="0" y="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6971997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1" y="62"/>
                  </a:moveTo>
                  <a:cubicBezTo>
                    <a:pt x="1" y="62"/>
                    <a:pt x="32" y="50"/>
                    <a:pt x="98" y="5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8" y="0"/>
                    <a:pt x="27" y="0"/>
                    <a:pt x="0" y="30"/>
                  </a:cubicBezTo>
                  <a:lnTo>
                    <a:pt x="1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6813298" y="4283871"/>
              <a:ext cx="3213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6884712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5"/>
            <p:cNvSpPr/>
            <p:nvPr/>
          </p:nvSpPr>
          <p:spPr>
            <a:xfrm>
              <a:off x="7535376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97" y="62"/>
                  </a:moveTo>
                  <a:cubicBezTo>
                    <a:pt x="97" y="62"/>
                    <a:pt x="66" y="50"/>
                    <a:pt x="0" y="5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1" y="0"/>
                    <a:pt x="98" y="30"/>
                  </a:cubicBezTo>
                  <a:lnTo>
                    <a:pt x="97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5"/>
            <p:cNvSpPr/>
            <p:nvPr/>
          </p:nvSpPr>
          <p:spPr>
            <a:xfrm>
              <a:off x="7757554" y="4283871"/>
              <a:ext cx="3255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7832936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7277491" y="4236261"/>
              <a:ext cx="357072" cy="271773"/>
            </a:xfrm>
            <a:custGeom>
              <a:avLst/>
              <a:gdLst/>
              <a:ahLst/>
              <a:cxnLst/>
              <a:rect l="l" t="t" r="r" b="b"/>
              <a:pathLst>
                <a:path w="90" h="68" extrusionOk="0">
                  <a:moveTo>
                    <a:pt x="67" y="68"/>
                  </a:moveTo>
                  <a:cubicBezTo>
                    <a:pt x="23" y="68"/>
                    <a:pt x="23" y="68"/>
                    <a:pt x="23" y="68"/>
                  </a:cubicBezTo>
                  <a:cubicBezTo>
                    <a:pt x="10" y="68"/>
                    <a:pt x="0" y="58"/>
                    <a:pt x="0" y="4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1"/>
                    <a:pt x="10" y="0"/>
                    <a:pt x="23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80" y="0"/>
                    <a:pt x="90" y="11"/>
                    <a:pt x="90" y="23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58"/>
                    <a:pt x="80" y="68"/>
                    <a:pt x="67" y="68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7360808" y="4295774"/>
              <a:ext cx="186471" cy="319383"/>
            </a:xfrm>
            <a:custGeom>
              <a:avLst/>
              <a:gdLst/>
              <a:ahLst/>
              <a:cxnLst/>
              <a:rect l="l" t="t" r="r" b="b"/>
              <a:pathLst>
                <a:path w="47" h="80" extrusionOk="0">
                  <a:moveTo>
                    <a:pt x="25" y="80"/>
                  </a:moveTo>
                  <a:cubicBezTo>
                    <a:pt x="22" y="80"/>
                    <a:pt x="22" y="80"/>
                    <a:pt x="22" y="80"/>
                  </a:cubicBezTo>
                  <a:cubicBezTo>
                    <a:pt x="10" y="80"/>
                    <a:pt x="0" y="71"/>
                    <a:pt x="0" y="59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7" y="0"/>
                    <a:pt x="47" y="10"/>
                    <a:pt x="47" y="22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7" y="71"/>
                    <a:pt x="37" y="80"/>
                    <a:pt x="25" y="8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5"/>
            <p:cNvSpPr/>
            <p:nvPr/>
          </p:nvSpPr>
          <p:spPr>
            <a:xfrm>
              <a:off x="6761721" y="3986310"/>
              <a:ext cx="122991" cy="146797"/>
            </a:xfrm>
            <a:custGeom>
              <a:avLst/>
              <a:gdLst/>
              <a:ahLst/>
              <a:cxnLst/>
              <a:rect l="l" t="t" r="r" b="b"/>
              <a:pathLst>
                <a:path w="31" h="37" extrusionOk="0">
                  <a:moveTo>
                    <a:pt x="28" y="27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17" y="37"/>
                    <a:pt x="28" y="27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5"/>
            <p:cNvSpPr/>
            <p:nvPr/>
          </p:nvSpPr>
          <p:spPr>
            <a:xfrm>
              <a:off x="6559380" y="4053757"/>
              <a:ext cx="349137" cy="178537"/>
            </a:xfrm>
            <a:custGeom>
              <a:avLst/>
              <a:gdLst/>
              <a:ahLst/>
              <a:cxnLst/>
              <a:rect l="l" t="t" r="r" b="b"/>
              <a:pathLst>
                <a:path w="88" h="45" extrusionOk="0">
                  <a:moveTo>
                    <a:pt x="84" y="19"/>
                  </a:moveTo>
                  <a:cubicBezTo>
                    <a:pt x="79" y="10"/>
                    <a:pt x="79" y="10"/>
                    <a:pt x="79" y="10"/>
                  </a:cubicBezTo>
                  <a:cubicBezTo>
                    <a:pt x="68" y="20"/>
                    <a:pt x="51" y="10"/>
                    <a:pt x="51" y="1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26" y="0"/>
                    <a:pt x="13" y="10"/>
                  </a:cubicBezTo>
                  <a:cubicBezTo>
                    <a:pt x="0" y="20"/>
                    <a:pt x="4" y="31"/>
                    <a:pt x="4" y="31"/>
                  </a:cubicBezTo>
                  <a:cubicBezTo>
                    <a:pt x="4" y="31"/>
                    <a:pt x="18" y="39"/>
                    <a:pt x="36" y="42"/>
                  </a:cubicBezTo>
                  <a:cubicBezTo>
                    <a:pt x="55" y="45"/>
                    <a:pt x="83" y="42"/>
                    <a:pt x="83" y="42"/>
                  </a:cubicBezTo>
                  <a:cubicBezTo>
                    <a:pt x="83" y="42"/>
                    <a:pt x="88" y="28"/>
                    <a:pt x="84" y="19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6551446" y="4176749"/>
              <a:ext cx="372941" cy="115057"/>
            </a:xfrm>
            <a:custGeom>
              <a:avLst/>
              <a:gdLst/>
              <a:ahLst/>
              <a:cxnLst/>
              <a:rect l="l" t="t" r="r" b="b"/>
              <a:pathLst>
                <a:path w="94" h="29" extrusionOk="0">
                  <a:moveTo>
                    <a:pt x="38" y="11"/>
                  </a:moveTo>
                  <a:cubicBezTo>
                    <a:pt x="20" y="8"/>
                    <a:pt x="6" y="0"/>
                    <a:pt x="6" y="0"/>
                  </a:cubicBezTo>
                  <a:cubicBezTo>
                    <a:pt x="6" y="0"/>
                    <a:pt x="0" y="4"/>
                    <a:pt x="1" y="10"/>
                  </a:cubicBezTo>
                  <a:cubicBezTo>
                    <a:pt x="2" y="16"/>
                    <a:pt x="23" y="22"/>
                    <a:pt x="45" y="25"/>
                  </a:cubicBezTo>
                  <a:cubicBezTo>
                    <a:pt x="68" y="29"/>
                    <a:pt x="89" y="25"/>
                    <a:pt x="91" y="20"/>
                  </a:cubicBezTo>
                  <a:cubicBezTo>
                    <a:pt x="94" y="16"/>
                    <a:pt x="85" y="11"/>
                    <a:pt x="85" y="11"/>
                  </a:cubicBezTo>
                  <a:cubicBezTo>
                    <a:pt x="85" y="11"/>
                    <a:pt x="57" y="14"/>
                    <a:pt x="38" y="11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6726014" y="3458634"/>
              <a:ext cx="265820" cy="583220"/>
            </a:xfrm>
            <a:custGeom>
              <a:avLst/>
              <a:gdLst/>
              <a:ahLst/>
              <a:cxnLst/>
              <a:rect l="l" t="t" r="r" b="b"/>
              <a:pathLst>
                <a:path w="67" h="147" extrusionOk="0">
                  <a:moveTo>
                    <a:pt x="23" y="0"/>
                  </a:moveTo>
                  <a:cubicBezTo>
                    <a:pt x="23" y="0"/>
                    <a:pt x="10" y="43"/>
                    <a:pt x="5" y="89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35"/>
                    <a:pt x="6" y="143"/>
                    <a:pt x="27" y="145"/>
                  </a:cubicBezTo>
                  <a:cubicBezTo>
                    <a:pt x="48" y="147"/>
                    <a:pt x="55" y="141"/>
                    <a:pt x="55" y="141"/>
                  </a:cubicBezTo>
                  <a:cubicBezTo>
                    <a:pt x="67" y="70"/>
                    <a:pt x="67" y="70"/>
                    <a:pt x="67" y="7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7134662" y="3906960"/>
              <a:ext cx="162666" cy="142829"/>
            </a:xfrm>
            <a:custGeom>
              <a:avLst/>
              <a:gdLst/>
              <a:ahLst/>
              <a:cxnLst/>
              <a:rect l="l" t="t" r="r" b="b"/>
              <a:pathLst>
                <a:path w="41" h="36" extrusionOk="0">
                  <a:moveTo>
                    <a:pt x="41" y="13"/>
                  </a:moveTo>
                  <a:cubicBezTo>
                    <a:pt x="36" y="10"/>
                    <a:pt x="30" y="6"/>
                    <a:pt x="24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38" y="31"/>
                    <a:pt x="41" y="13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7221947" y="3958537"/>
              <a:ext cx="190438" cy="329301"/>
            </a:xfrm>
            <a:custGeom>
              <a:avLst/>
              <a:gdLst/>
              <a:ahLst/>
              <a:cxnLst/>
              <a:rect l="l" t="t" r="r" b="b"/>
              <a:pathLst>
                <a:path w="48" h="83" extrusionOk="0">
                  <a:moveTo>
                    <a:pt x="44" y="7"/>
                  </a:moveTo>
                  <a:cubicBezTo>
                    <a:pt x="40" y="0"/>
                    <a:pt x="33" y="7"/>
                    <a:pt x="33" y="7"/>
                  </a:cubicBezTo>
                  <a:cubicBezTo>
                    <a:pt x="33" y="7"/>
                    <a:pt x="39" y="13"/>
                    <a:pt x="30" y="35"/>
                  </a:cubicBezTo>
                  <a:cubicBezTo>
                    <a:pt x="22" y="58"/>
                    <a:pt x="0" y="76"/>
                    <a:pt x="0" y="76"/>
                  </a:cubicBezTo>
                  <a:cubicBezTo>
                    <a:pt x="0" y="76"/>
                    <a:pt x="1" y="83"/>
                    <a:pt x="12" y="82"/>
                  </a:cubicBezTo>
                  <a:cubicBezTo>
                    <a:pt x="23" y="81"/>
                    <a:pt x="33" y="60"/>
                    <a:pt x="39" y="46"/>
                  </a:cubicBezTo>
                  <a:cubicBezTo>
                    <a:pt x="44" y="32"/>
                    <a:pt x="48" y="14"/>
                    <a:pt x="44" y="7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5"/>
            <p:cNvSpPr/>
            <p:nvPr/>
          </p:nvSpPr>
          <p:spPr>
            <a:xfrm>
              <a:off x="7094988" y="3958537"/>
              <a:ext cx="281690" cy="321366"/>
            </a:xfrm>
            <a:custGeom>
              <a:avLst/>
              <a:gdLst/>
              <a:ahLst/>
              <a:cxnLst/>
              <a:rect l="l" t="t" r="r" b="b"/>
              <a:pathLst>
                <a:path w="71" h="81" extrusionOk="0">
                  <a:moveTo>
                    <a:pt x="62" y="35"/>
                  </a:moveTo>
                  <a:cubicBezTo>
                    <a:pt x="71" y="13"/>
                    <a:pt x="65" y="7"/>
                    <a:pt x="65" y="7"/>
                  </a:cubicBezTo>
                  <a:cubicBezTo>
                    <a:pt x="65" y="7"/>
                    <a:pt x="59" y="5"/>
                    <a:pt x="51" y="0"/>
                  </a:cubicBezTo>
                  <a:cubicBezTo>
                    <a:pt x="48" y="18"/>
                    <a:pt x="28" y="23"/>
                    <a:pt x="28" y="2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4" y="34"/>
                    <a:pt x="2" y="53"/>
                  </a:cubicBezTo>
                  <a:cubicBezTo>
                    <a:pt x="0" y="73"/>
                    <a:pt x="15" y="81"/>
                    <a:pt x="32" y="76"/>
                  </a:cubicBezTo>
                  <a:cubicBezTo>
                    <a:pt x="32" y="76"/>
                    <a:pt x="54" y="58"/>
                    <a:pt x="62" y="35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5"/>
            <p:cNvSpPr/>
            <p:nvPr/>
          </p:nvSpPr>
          <p:spPr>
            <a:xfrm>
              <a:off x="6801396" y="3192813"/>
              <a:ext cx="785558" cy="817302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154" y="62"/>
                  </a:moveTo>
                  <a:cubicBezTo>
                    <a:pt x="194" y="56"/>
                    <a:pt x="198" y="28"/>
                    <a:pt x="198" y="28"/>
                  </a:cubicBezTo>
                  <a:cubicBezTo>
                    <a:pt x="198" y="28"/>
                    <a:pt x="167" y="30"/>
                    <a:pt x="131" y="22"/>
                  </a:cubicBezTo>
                  <a:cubicBezTo>
                    <a:pt x="109" y="17"/>
                    <a:pt x="94" y="7"/>
                    <a:pt x="86" y="0"/>
                  </a:cubicBezTo>
                  <a:cubicBezTo>
                    <a:pt x="45" y="9"/>
                    <a:pt x="0" y="34"/>
                    <a:pt x="3" y="88"/>
                  </a:cubicBezTo>
                  <a:cubicBezTo>
                    <a:pt x="6" y="157"/>
                    <a:pt x="73" y="206"/>
                    <a:pt x="73" y="206"/>
                  </a:cubicBezTo>
                  <a:cubicBezTo>
                    <a:pt x="108" y="200"/>
                    <a:pt x="119" y="167"/>
                    <a:pt x="119" y="167"/>
                  </a:cubicBezTo>
                  <a:cubicBezTo>
                    <a:pt x="119" y="167"/>
                    <a:pt x="104" y="153"/>
                    <a:pt x="91" y="134"/>
                  </a:cubicBezTo>
                  <a:cubicBezTo>
                    <a:pt x="78" y="114"/>
                    <a:pt x="71" y="80"/>
                    <a:pt x="71" y="80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66" y="58"/>
                    <a:pt x="114" y="67"/>
                    <a:pt x="154" y="62"/>
                  </a:cubicBezTo>
                </a:path>
              </a:pathLst>
            </a:cu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5"/>
            <p:cNvSpPr/>
            <p:nvPr/>
          </p:nvSpPr>
          <p:spPr>
            <a:xfrm>
              <a:off x="7063248" y="3157106"/>
              <a:ext cx="710176" cy="412618"/>
            </a:xfrm>
            <a:custGeom>
              <a:avLst/>
              <a:gdLst/>
              <a:ahLst/>
              <a:cxnLst/>
              <a:rect l="l" t="t" r="r" b="b"/>
              <a:pathLst>
                <a:path w="179" h="104" extrusionOk="0">
                  <a:moveTo>
                    <a:pt x="162" y="0"/>
                  </a:moveTo>
                  <a:cubicBezTo>
                    <a:pt x="51" y="5"/>
                    <a:pt x="51" y="5"/>
                    <a:pt x="51" y="5"/>
                  </a:cubicBezTo>
                  <a:cubicBezTo>
                    <a:pt x="42" y="5"/>
                    <a:pt x="31" y="7"/>
                    <a:pt x="20" y="9"/>
                  </a:cubicBezTo>
                  <a:cubicBezTo>
                    <a:pt x="28" y="16"/>
                    <a:pt x="43" y="26"/>
                    <a:pt x="65" y="31"/>
                  </a:cubicBezTo>
                  <a:cubicBezTo>
                    <a:pt x="101" y="39"/>
                    <a:pt x="132" y="37"/>
                    <a:pt x="132" y="37"/>
                  </a:cubicBezTo>
                  <a:cubicBezTo>
                    <a:pt x="132" y="37"/>
                    <a:pt x="128" y="65"/>
                    <a:pt x="88" y="71"/>
                  </a:cubicBezTo>
                  <a:cubicBezTo>
                    <a:pt x="48" y="76"/>
                    <a:pt x="0" y="67"/>
                    <a:pt x="0" y="67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9" y="104"/>
                    <a:pt x="122" y="101"/>
                  </a:cubicBezTo>
                  <a:cubicBezTo>
                    <a:pt x="175" y="97"/>
                    <a:pt x="179" y="57"/>
                    <a:pt x="179" y="57"/>
                  </a:cubicBezTo>
                  <a:cubicBezTo>
                    <a:pt x="165" y="38"/>
                    <a:pt x="162" y="0"/>
                    <a:pt x="162" y="0"/>
                  </a:cubicBezTo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5"/>
            <p:cNvSpPr/>
            <p:nvPr/>
          </p:nvSpPr>
          <p:spPr>
            <a:xfrm>
              <a:off x="7217979" y="2429073"/>
              <a:ext cx="583217" cy="815319"/>
            </a:xfrm>
            <a:custGeom>
              <a:avLst/>
              <a:gdLst/>
              <a:ahLst/>
              <a:cxnLst/>
              <a:rect l="l" t="t" r="r" b="b"/>
              <a:pathLst>
                <a:path w="147" h="205" extrusionOk="0">
                  <a:moveTo>
                    <a:pt x="126" y="58"/>
                  </a:moveTo>
                  <a:cubicBezTo>
                    <a:pt x="116" y="29"/>
                    <a:pt x="109" y="12"/>
                    <a:pt x="104" y="0"/>
                  </a:cubicBezTo>
                  <a:cubicBezTo>
                    <a:pt x="91" y="4"/>
                    <a:pt x="73" y="8"/>
                    <a:pt x="50" y="5"/>
                  </a:cubicBezTo>
                  <a:cubicBezTo>
                    <a:pt x="45" y="20"/>
                    <a:pt x="38" y="39"/>
                    <a:pt x="29" y="51"/>
                  </a:cubicBezTo>
                  <a:cubicBezTo>
                    <a:pt x="12" y="76"/>
                    <a:pt x="5" y="146"/>
                    <a:pt x="3" y="157"/>
                  </a:cubicBezTo>
                  <a:cubicBezTo>
                    <a:pt x="1" y="168"/>
                    <a:pt x="0" y="185"/>
                    <a:pt x="0" y="185"/>
                  </a:cubicBezTo>
                  <a:cubicBezTo>
                    <a:pt x="0" y="185"/>
                    <a:pt x="34" y="205"/>
                    <a:pt x="76" y="205"/>
                  </a:cubicBezTo>
                  <a:cubicBezTo>
                    <a:pt x="117" y="205"/>
                    <a:pt x="138" y="191"/>
                    <a:pt x="138" y="191"/>
                  </a:cubicBezTo>
                  <a:cubicBezTo>
                    <a:pt x="138" y="191"/>
                    <a:pt x="147" y="119"/>
                    <a:pt x="126" y="58"/>
                  </a:cubicBezTo>
                </a:path>
              </a:pathLst>
            </a:custGeom>
            <a:solidFill>
              <a:srgbClr val="E95D46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5"/>
            <p:cNvSpPr/>
            <p:nvPr/>
          </p:nvSpPr>
          <p:spPr>
            <a:xfrm>
              <a:off x="7198142" y="1605819"/>
              <a:ext cx="313430" cy="202342"/>
            </a:xfrm>
            <a:custGeom>
              <a:avLst/>
              <a:gdLst/>
              <a:ahLst/>
              <a:cxnLst/>
              <a:rect l="l" t="t" r="r" b="b"/>
              <a:pathLst>
                <a:path w="79" h="51" extrusionOk="0">
                  <a:moveTo>
                    <a:pt x="12" y="45"/>
                  </a:moveTo>
                  <a:cubicBezTo>
                    <a:pt x="24" y="46"/>
                    <a:pt x="31" y="35"/>
                    <a:pt x="31" y="35"/>
                  </a:cubicBezTo>
                  <a:cubicBezTo>
                    <a:pt x="31" y="35"/>
                    <a:pt x="29" y="51"/>
                    <a:pt x="44" y="51"/>
                  </a:cubicBezTo>
                  <a:cubicBezTo>
                    <a:pt x="59" y="51"/>
                    <a:pt x="71" y="38"/>
                    <a:pt x="71" y="38"/>
                  </a:cubicBezTo>
                  <a:cubicBezTo>
                    <a:pt x="76" y="37"/>
                    <a:pt x="76" y="37"/>
                    <a:pt x="76" y="37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" y="42"/>
                    <a:pt x="8" y="45"/>
                    <a:pt x="12" y="45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45"/>
            <p:cNvSpPr/>
            <p:nvPr/>
          </p:nvSpPr>
          <p:spPr>
            <a:xfrm>
              <a:off x="7091020" y="1744681"/>
              <a:ext cx="567347" cy="716132"/>
            </a:xfrm>
            <a:custGeom>
              <a:avLst/>
              <a:gdLst/>
              <a:ahLst/>
              <a:cxnLst/>
              <a:rect l="l" t="t" r="r" b="b"/>
              <a:pathLst>
                <a:path w="143" h="180" extrusionOk="0">
                  <a:moveTo>
                    <a:pt x="136" y="172"/>
                  </a:moveTo>
                  <a:cubicBezTo>
                    <a:pt x="132" y="160"/>
                    <a:pt x="130" y="154"/>
                    <a:pt x="132" y="144"/>
                  </a:cubicBezTo>
                  <a:cubicBezTo>
                    <a:pt x="136" y="124"/>
                    <a:pt x="143" y="93"/>
                    <a:pt x="143" y="93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8" y="3"/>
                    <a:pt x="86" y="16"/>
                    <a:pt x="71" y="16"/>
                  </a:cubicBezTo>
                  <a:cubicBezTo>
                    <a:pt x="56" y="16"/>
                    <a:pt x="58" y="0"/>
                    <a:pt x="58" y="0"/>
                  </a:cubicBezTo>
                  <a:cubicBezTo>
                    <a:pt x="58" y="0"/>
                    <a:pt x="51" y="11"/>
                    <a:pt x="39" y="10"/>
                  </a:cubicBezTo>
                  <a:cubicBezTo>
                    <a:pt x="35" y="10"/>
                    <a:pt x="30" y="7"/>
                    <a:pt x="27" y="3"/>
                  </a:cubicBezTo>
                  <a:cubicBezTo>
                    <a:pt x="27" y="3"/>
                    <a:pt x="23" y="17"/>
                    <a:pt x="23" y="29"/>
                  </a:cubicBezTo>
                  <a:cubicBezTo>
                    <a:pt x="23" y="40"/>
                    <a:pt x="23" y="54"/>
                    <a:pt x="21" y="58"/>
                  </a:cubicBezTo>
                  <a:cubicBezTo>
                    <a:pt x="19" y="61"/>
                    <a:pt x="16" y="62"/>
                    <a:pt x="11" y="64"/>
                  </a:cubicBezTo>
                  <a:cubicBezTo>
                    <a:pt x="7" y="65"/>
                    <a:pt x="0" y="67"/>
                    <a:pt x="3" y="81"/>
                  </a:cubicBezTo>
                  <a:cubicBezTo>
                    <a:pt x="6" y="95"/>
                    <a:pt x="12" y="124"/>
                    <a:pt x="37" y="135"/>
                  </a:cubicBezTo>
                  <a:cubicBezTo>
                    <a:pt x="62" y="147"/>
                    <a:pt x="83" y="145"/>
                    <a:pt x="87" y="148"/>
                  </a:cubicBezTo>
                  <a:cubicBezTo>
                    <a:pt x="89" y="149"/>
                    <a:pt x="87" y="161"/>
                    <a:pt x="82" y="177"/>
                  </a:cubicBezTo>
                  <a:cubicBezTo>
                    <a:pt x="105" y="180"/>
                    <a:pt x="123" y="176"/>
                    <a:pt x="136" y="172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5"/>
            <p:cNvSpPr/>
            <p:nvPr/>
          </p:nvSpPr>
          <p:spPr>
            <a:xfrm>
              <a:off x="6975964" y="1439185"/>
              <a:ext cx="956158" cy="708197"/>
            </a:xfrm>
            <a:custGeom>
              <a:avLst/>
              <a:gdLst/>
              <a:ahLst/>
              <a:cxnLst/>
              <a:rect l="l" t="t" r="r" b="b"/>
              <a:pathLst>
                <a:path w="241" h="178" extrusionOk="0">
                  <a:moveTo>
                    <a:pt x="223" y="48"/>
                  </a:moveTo>
                  <a:cubicBezTo>
                    <a:pt x="223" y="48"/>
                    <a:pt x="226" y="31"/>
                    <a:pt x="213" y="29"/>
                  </a:cubicBezTo>
                  <a:cubicBezTo>
                    <a:pt x="199" y="28"/>
                    <a:pt x="193" y="41"/>
                    <a:pt x="193" y="41"/>
                  </a:cubicBezTo>
                  <a:cubicBezTo>
                    <a:pt x="193" y="41"/>
                    <a:pt x="183" y="17"/>
                    <a:pt x="165" y="15"/>
                  </a:cubicBezTo>
                  <a:cubicBezTo>
                    <a:pt x="148" y="14"/>
                    <a:pt x="139" y="28"/>
                    <a:pt x="139" y="28"/>
                  </a:cubicBezTo>
                  <a:cubicBezTo>
                    <a:pt x="139" y="28"/>
                    <a:pt x="132" y="10"/>
                    <a:pt x="119" y="10"/>
                  </a:cubicBezTo>
                  <a:cubicBezTo>
                    <a:pt x="106" y="9"/>
                    <a:pt x="99" y="26"/>
                    <a:pt x="99" y="26"/>
                  </a:cubicBezTo>
                  <a:cubicBezTo>
                    <a:pt x="99" y="26"/>
                    <a:pt x="88" y="0"/>
                    <a:pt x="68" y="0"/>
                  </a:cubicBezTo>
                  <a:cubicBezTo>
                    <a:pt x="48" y="0"/>
                    <a:pt x="44" y="29"/>
                    <a:pt x="44" y="29"/>
                  </a:cubicBezTo>
                  <a:cubicBezTo>
                    <a:pt x="44" y="29"/>
                    <a:pt x="34" y="9"/>
                    <a:pt x="17" y="10"/>
                  </a:cubicBezTo>
                  <a:cubicBezTo>
                    <a:pt x="8" y="11"/>
                    <a:pt x="3" y="18"/>
                    <a:pt x="0" y="25"/>
                  </a:cubicBezTo>
                  <a:cubicBezTo>
                    <a:pt x="6" y="39"/>
                    <a:pt x="18" y="53"/>
                    <a:pt x="38" y="56"/>
                  </a:cubicBezTo>
                  <a:cubicBezTo>
                    <a:pt x="38" y="56"/>
                    <a:pt x="17" y="62"/>
                    <a:pt x="25" y="77"/>
                  </a:cubicBezTo>
                  <a:cubicBezTo>
                    <a:pt x="34" y="92"/>
                    <a:pt x="56" y="80"/>
                    <a:pt x="56" y="80"/>
                  </a:cubicBezTo>
                  <a:cubicBezTo>
                    <a:pt x="56" y="80"/>
                    <a:pt x="60" y="61"/>
                    <a:pt x="69" y="51"/>
                  </a:cubicBezTo>
                  <a:cubicBezTo>
                    <a:pt x="69" y="51"/>
                    <a:pt x="62" y="72"/>
                    <a:pt x="76" y="73"/>
                  </a:cubicBezTo>
                  <a:cubicBezTo>
                    <a:pt x="89" y="74"/>
                    <a:pt x="101" y="59"/>
                    <a:pt x="101" y="59"/>
                  </a:cubicBezTo>
                  <a:cubicBezTo>
                    <a:pt x="101" y="59"/>
                    <a:pt x="95" y="74"/>
                    <a:pt x="104" y="76"/>
                  </a:cubicBezTo>
                  <a:cubicBezTo>
                    <a:pt x="113" y="78"/>
                    <a:pt x="125" y="63"/>
                    <a:pt x="125" y="63"/>
                  </a:cubicBezTo>
                  <a:cubicBezTo>
                    <a:pt x="125" y="63"/>
                    <a:pt x="111" y="97"/>
                    <a:pt x="136" y="135"/>
                  </a:cubicBezTo>
                  <a:cubicBezTo>
                    <a:pt x="161" y="172"/>
                    <a:pt x="174" y="177"/>
                    <a:pt x="182" y="178"/>
                  </a:cubicBezTo>
                  <a:cubicBezTo>
                    <a:pt x="189" y="178"/>
                    <a:pt x="215" y="161"/>
                    <a:pt x="228" y="122"/>
                  </a:cubicBezTo>
                  <a:cubicBezTo>
                    <a:pt x="241" y="83"/>
                    <a:pt x="241" y="51"/>
                    <a:pt x="223" y="48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45"/>
            <p:cNvSpPr/>
            <p:nvPr/>
          </p:nvSpPr>
          <p:spPr>
            <a:xfrm>
              <a:off x="7253686" y="2123576"/>
              <a:ext cx="154731" cy="119025"/>
            </a:xfrm>
            <a:custGeom>
              <a:avLst/>
              <a:gdLst/>
              <a:ahLst/>
              <a:cxnLst/>
              <a:rect l="l" t="t" r="r" b="b"/>
              <a:pathLst>
                <a:path w="39" h="30" extrusionOk="0">
                  <a:moveTo>
                    <a:pt x="0" y="27"/>
                  </a:moveTo>
                  <a:cubicBezTo>
                    <a:pt x="7" y="30"/>
                    <a:pt x="16" y="30"/>
                    <a:pt x="26" y="25"/>
                  </a:cubicBezTo>
                  <a:cubicBezTo>
                    <a:pt x="38" y="19"/>
                    <a:pt x="39" y="9"/>
                    <a:pt x="36" y="0"/>
                  </a:cubicBezTo>
                  <a:cubicBezTo>
                    <a:pt x="24" y="1"/>
                    <a:pt x="5" y="5"/>
                    <a:pt x="0" y="27"/>
                  </a:cubicBezTo>
                </a:path>
              </a:pathLst>
            </a:custGeom>
            <a:solidFill>
              <a:srgbClr val="E539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5"/>
            <p:cNvSpPr/>
            <p:nvPr/>
          </p:nvSpPr>
          <p:spPr>
            <a:xfrm>
              <a:off x="7194174" y="2060097"/>
              <a:ext cx="202341" cy="170602"/>
            </a:xfrm>
            <a:custGeom>
              <a:avLst/>
              <a:gdLst/>
              <a:ahLst/>
              <a:cxnLst/>
              <a:rect l="l" t="t" r="r" b="b"/>
              <a:pathLst>
                <a:path w="51" h="43" extrusionOk="0">
                  <a:moveTo>
                    <a:pt x="42" y="2"/>
                  </a:moveTo>
                  <a:cubicBezTo>
                    <a:pt x="37" y="0"/>
                    <a:pt x="31" y="0"/>
                    <a:pt x="21" y="11"/>
                  </a:cubicBezTo>
                  <a:cubicBezTo>
                    <a:pt x="13" y="22"/>
                    <a:pt x="0" y="24"/>
                    <a:pt x="1" y="30"/>
                  </a:cubicBezTo>
                  <a:cubicBezTo>
                    <a:pt x="1" y="33"/>
                    <a:pt x="6" y="40"/>
                    <a:pt x="15" y="43"/>
                  </a:cubicBezTo>
                  <a:cubicBezTo>
                    <a:pt x="20" y="21"/>
                    <a:pt x="39" y="17"/>
                    <a:pt x="51" y="16"/>
                  </a:cubicBezTo>
                  <a:cubicBezTo>
                    <a:pt x="49" y="9"/>
                    <a:pt x="45" y="3"/>
                    <a:pt x="42" y="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5"/>
            <p:cNvSpPr/>
            <p:nvPr/>
          </p:nvSpPr>
          <p:spPr>
            <a:xfrm>
              <a:off x="7340971" y="2103739"/>
              <a:ext cx="234080" cy="150764"/>
            </a:xfrm>
            <a:custGeom>
              <a:avLst/>
              <a:gdLst/>
              <a:ahLst/>
              <a:cxnLst/>
              <a:rect l="l" t="t" r="r" b="b"/>
              <a:pathLst>
                <a:path w="59" h="38" extrusionOk="0">
                  <a:moveTo>
                    <a:pt x="47" y="0"/>
                  </a:moveTo>
                  <a:cubicBezTo>
                    <a:pt x="47" y="0"/>
                    <a:pt x="42" y="19"/>
                    <a:pt x="41" y="21"/>
                  </a:cubicBezTo>
                  <a:cubicBezTo>
                    <a:pt x="39" y="23"/>
                    <a:pt x="20" y="24"/>
                    <a:pt x="12" y="25"/>
                  </a:cubicBezTo>
                  <a:cubicBezTo>
                    <a:pt x="4" y="25"/>
                    <a:pt x="0" y="25"/>
                    <a:pt x="0" y="30"/>
                  </a:cubicBezTo>
                  <a:cubicBezTo>
                    <a:pt x="1" y="36"/>
                    <a:pt x="5" y="38"/>
                    <a:pt x="27" y="37"/>
                  </a:cubicBezTo>
                  <a:cubicBezTo>
                    <a:pt x="48" y="35"/>
                    <a:pt x="51" y="31"/>
                    <a:pt x="56" y="13"/>
                  </a:cubicBezTo>
                  <a:cubicBezTo>
                    <a:pt x="59" y="5"/>
                    <a:pt x="59" y="5"/>
                    <a:pt x="59" y="5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5"/>
            <p:cNvSpPr/>
            <p:nvPr/>
          </p:nvSpPr>
          <p:spPr>
            <a:xfrm>
              <a:off x="7444125" y="1415380"/>
              <a:ext cx="345169" cy="787546"/>
            </a:xfrm>
            <a:custGeom>
              <a:avLst/>
              <a:gdLst/>
              <a:ahLst/>
              <a:cxnLst/>
              <a:rect l="l" t="t" r="r" b="b"/>
              <a:pathLst>
                <a:path w="87" h="198" extrusionOk="0">
                  <a:moveTo>
                    <a:pt x="21" y="0"/>
                  </a:move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39" y="17"/>
                    <a:pt x="45" y="41"/>
                  </a:cubicBezTo>
                  <a:cubicBezTo>
                    <a:pt x="51" y="64"/>
                    <a:pt x="40" y="93"/>
                    <a:pt x="40" y="93"/>
                  </a:cubicBezTo>
                  <a:cubicBezTo>
                    <a:pt x="40" y="93"/>
                    <a:pt x="16" y="91"/>
                    <a:pt x="9" y="124"/>
                  </a:cubicBezTo>
                  <a:cubicBezTo>
                    <a:pt x="3" y="158"/>
                    <a:pt x="0" y="174"/>
                    <a:pt x="30" y="186"/>
                  </a:cubicBezTo>
                  <a:cubicBezTo>
                    <a:pt x="61" y="198"/>
                    <a:pt x="72" y="158"/>
                    <a:pt x="76" y="148"/>
                  </a:cubicBezTo>
                  <a:cubicBezTo>
                    <a:pt x="80" y="138"/>
                    <a:pt x="87" y="106"/>
                    <a:pt x="69" y="95"/>
                  </a:cubicBezTo>
                  <a:cubicBezTo>
                    <a:pt x="69" y="95"/>
                    <a:pt x="75" y="65"/>
                    <a:pt x="67" y="40"/>
                  </a:cubicBezTo>
                  <a:cubicBezTo>
                    <a:pt x="58" y="16"/>
                    <a:pt x="45" y="1"/>
                    <a:pt x="21" y="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7547279" y="1824031"/>
              <a:ext cx="174568" cy="279708"/>
            </a:xfrm>
            <a:custGeom>
              <a:avLst/>
              <a:gdLst/>
              <a:ahLst/>
              <a:cxnLst/>
              <a:rect l="l" t="t" r="r" b="b"/>
              <a:pathLst>
                <a:path w="44" h="70" extrusionOk="0">
                  <a:moveTo>
                    <a:pt x="33" y="3"/>
                  </a:moveTo>
                  <a:cubicBezTo>
                    <a:pt x="23" y="0"/>
                    <a:pt x="16" y="4"/>
                    <a:pt x="13" y="14"/>
                  </a:cubicBezTo>
                  <a:cubicBezTo>
                    <a:pt x="9" y="24"/>
                    <a:pt x="0" y="56"/>
                    <a:pt x="6" y="61"/>
                  </a:cubicBezTo>
                  <a:cubicBezTo>
                    <a:pt x="12" y="66"/>
                    <a:pt x="24" y="70"/>
                    <a:pt x="30" y="61"/>
                  </a:cubicBezTo>
                  <a:cubicBezTo>
                    <a:pt x="36" y="52"/>
                    <a:pt x="41" y="26"/>
                    <a:pt x="43" y="18"/>
                  </a:cubicBezTo>
                  <a:cubicBezTo>
                    <a:pt x="44" y="11"/>
                    <a:pt x="43" y="6"/>
                    <a:pt x="33" y="3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7606790" y="1909332"/>
              <a:ext cx="75382" cy="71415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3" y="3"/>
                  </a:moveTo>
                  <a:cubicBezTo>
                    <a:pt x="10" y="0"/>
                    <a:pt x="0" y="12"/>
                    <a:pt x="2" y="14"/>
                  </a:cubicBezTo>
                  <a:cubicBezTo>
                    <a:pt x="5" y="17"/>
                    <a:pt x="16" y="18"/>
                    <a:pt x="17" y="16"/>
                  </a:cubicBezTo>
                  <a:cubicBezTo>
                    <a:pt x="19" y="15"/>
                    <a:pt x="17" y="5"/>
                    <a:pt x="13" y="3"/>
                  </a:cubicBezTo>
                </a:path>
              </a:pathLst>
            </a:custGeom>
            <a:solidFill>
              <a:srgbClr val="FFD629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7309231" y="1752616"/>
              <a:ext cx="111089" cy="91252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5" y="4"/>
                  </a:moveTo>
                  <a:cubicBezTo>
                    <a:pt x="8" y="0"/>
                    <a:pt x="12" y="1"/>
                    <a:pt x="18" y="4"/>
                  </a:cubicBezTo>
                  <a:cubicBezTo>
                    <a:pt x="23" y="7"/>
                    <a:pt x="28" y="13"/>
                    <a:pt x="26" y="17"/>
                  </a:cubicBezTo>
                  <a:cubicBezTo>
                    <a:pt x="24" y="21"/>
                    <a:pt x="22" y="23"/>
                    <a:pt x="16" y="19"/>
                  </a:cubicBezTo>
                  <a:cubicBezTo>
                    <a:pt x="10" y="16"/>
                    <a:pt x="0" y="12"/>
                    <a:pt x="5" y="4"/>
                  </a:cubicBezTo>
                </a:path>
              </a:pathLst>
            </a:custGeom>
            <a:solidFill>
              <a:srgbClr val="4C516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7313198" y="1956942"/>
              <a:ext cx="111089" cy="71415"/>
            </a:xfrm>
            <a:custGeom>
              <a:avLst/>
              <a:gdLst/>
              <a:ahLst/>
              <a:cxnLst/>
              <a:rect l="l" t="t" r="r" b="b"/>
              <a:pathLst>
                <a:path w="28" h="18" extrusionOk="0">
                  <a:moveTo>
                    <a:pt x="1" y="12"/>
                  </a:moveTo>
                  <a:cubicBezTo>
                    <a:pt x="0" y="8"/>
                    <a:pt x="5" y="4"/>
                    <a:pt x="13" y="2"/>
                  </a:cubicBezTo>
                  <a:cubicBezTo>
                    <a:pt x="20" y="0"/>
                    <a:pt x="26" y="2"/>
                    <a:pt x="27" y="6"/>
                  </a:cubicBezTo>
                  <a:cubicBezTo>
                    <a:pt x="28" y="10"/>
                    <a:pt x="23" y="15"/>
                    <a:pt x="16" y="16"/>
                  </a:cubicBezTo>
                  <a:cubicBezTo>
                    <a:pt x="9" y="18"/>
                    <a:pt x="2" y="16"/>
                    <a:pt x="1" y="12"/>
                  </a:cubicBezTo>
                </a:path>
              </a:pathLst>
            </a:custGeom>
            <a:solidFill>
              <a:srgbClr val="E550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7229882" y="1871641"/>
              <a:ext cx="71414" cy="105139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7" y="1"/>
                  </a:moveTo>
                  <a:cubicBezTo>
                    <a:pt x="4" y="0"/>
                    <a:pt x="2" y="1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ubicBezTo>
                    <a:pt x="0" y="17"/>
                    <a:pt x="6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8" y="15"/>
                    <a:pt x="14" y="2"/>
                    <a:pt x="7" y="1"/>
                  </a:cubicBezTo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5"/>
            <p:cNvSpPr/>
            <p:nvPr/>
          </p:nvSpPr>
          <p:spPr>
            <a:xfrm>
              <a:off x="7229882" y="1824031"/>
              <a:ext cx="95219" cy="152749"/>
            </a:xfrm>
            <a:custGeom>
              <a:avLst/>
              <a:gdLst/>
              <a:ahLst/>
              <a:cxnLst/>
              <a:rect l="l" t="t" r="r" b="b"/>
              <a:pathLst>
                <a:path w="24" h="38" extrusionOk="0">
                  <a:moveTo>
                    <a:pt x="24" y="19"/>
                  </a:moveTo>
                  <a:cubicBezTo>
                    <a:pt x="24" y="8"/>
                    <a:pt x="19" y="0"/>
                    <a:pt x="12" y="0"/>
                  </a:cubicBezTo>
                  <a:cubicBezTo>
                    <a:pt x="6" y="0"/>
                    <a:pt x="1" y="6"/>
                    <a:pt x="0" y="15"/>
                  </a:cubicBezTo>
                  <a:cubicBezTo>
                    <a:pt x="2" y="13"/>
                    <a:pt x="4" y="12"/>
                    <a:pt x="7" y="13"/>
                  </a:cubicBezTo>
                  <a:cubicBezTo>
                    <a:pt x="14" y="14"/>
                    <a:pt x="18" y="27"/>
                    <a:pt x="13" y="38"/>
                  </a:cubicBezTo>
                  <a:cubicBezTo>
                    <a:pt x="19" y="37"/>
                    <a:pt x="24" y="29"/>
                    <a:pt x="24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5"/>
            <p:cNvSpPr/>
            <p:nvPr/>
          </p:nvSpPr>
          <p:spPr>
            <a:xfrm>
              <a:off x="6261821" y="2813919"/>
              <a:ext cx="860939" cy="210277"/>
            </a:xfrm>
            <a:custGeom>
              <a:avLst/>
              <a:gdLst/>
              <a:ahLst/>
              <a:cxnLst/>
              <a:rect l="l" t="t" r="r" b="b"/>
              <a:pathLst>
                <a:path w="217" h="53" extrusionOk="0">
                  <a:moveTo>
                    <a:pt x="154" y="17"/>
                  </a:moveTo>
                  <a:cubicBezTo>
                    <a:pt x="115" y="26"/>
                    <a:pt x="74" y="19"/>
                    <a:pt x="62" y="17"/>
                  </a:cubicBezTo>
                  <a:cubicBezTo>
                    <a:pt x="51" y="15"/>
                    <a:pt x="38" y="13"/>
                    <a:pt x="25" y="21"/>
                  </a:cubicBezTo>
                  <a:cubicBezTo>
                    <a:pt x="12" y="29"/>
                    <a:pt x="0" y="33"/>
                    <a:pt x="1" y="41"/>
                  </a:cubicBezTo>
                  <a:cubicBezTo>
                    <a:pt x="2" y="48"/>
                    <a:pt x="13" y="45"/>
                    <a:pt x="20" y="41"/>
                  </a:cubicBezTo>
                  <a:cubicBezTo>
                    <a:pt x="20" y="41"/>
                    <a:pt x="20" y="48"/>
                    <a:pt x="29" y="48"/>
                  </a:cubicBezTo>
                  <a:cubicBezTo>
                    <a:pt x="37" y="47"/>
                    <a:pt x="47" y="41"/>
                    <a:pt x="47" y="41"/>
                  </a:cubicBezTo>
                  <a:cubicBezTo>
                    <a:pt x="47" y="41"/>
                    <a:pt x="67" y="53"/>
                    <a:pt x="123" y="53"/>
                  </a:cubicBezTo>
                  <a:cubicBezTo>
                    <a:pt x="160" y="52"/>
                    <a:pt x="195" y="39"/>
                    <a:pt x="217" y="29"/>
                  </a:cubicBezTo>
                  <a:cubicBezTo>
                    <a:pt x="208" y="19"/>
                    <a:pt x="205" y="8"/>
                    <a:pt x="203" y="0"/>
                  </a:cubicBezTo>
                  <a:cubicBezTo>
                    <a:pt x="189" y="6"/>
                    <a:pt x="172" y="12"/>
                    <a:pt x="154" y="17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7067216" y="2766309"/>
              <a:ext cx="190438" cy="162667"/>
            </a:xfrm>
            <a:custGeom>
              <a:avLst/>
              <a:gdLst/>
              <a:ahLst/>
              <a:cxnLst/>
              <a:rect l="l" t="t" r="r" b="b"/>
              <a:pathLst>
                <a:path w="48" h="41" extrusionOk="0">
                  <a:moveTo>
                    <a:pt x="25" y="0"/>
                  </a:moveTo>
                  <a:cubicBezTo>
                    <a:pt x="25" y="0"/>
                    <a:pt x="15" y="6"/>
                    <a:pt x="0" y="12"/>
                  </a:cubicBezTo>
                  <a:cubicBezTo>
                    <a:pt x="2" y="20"/>
                    <a:pt x="5" y="31"/>
                    <a:pt x="14" y="41"/>
                  </a:cubicBezTo>
                  <a:cubicBezTo>
                    <a:pt x="25" y="35"/>
                    <a:pt x="33" y="31"/>
                    <a:pt x="37" y="28"/>
                  </a:cubicBezTo>
                  <a:cubicBezTo>
                    <a:pt x="48" y="20"/>
                    <a:pt x="48" y="20"/>
                    <a:pt x="48" y="2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7114825" y="2694894"/>
              <a:ext cx="361039" cy="234082"/>
            </a:xfrm>
            <a:custGeom>
              <a:avLst/>
              <a:gdLst/>
              <a:ahLst/>
              <a:cxnLst/>
              <a:rect l="l" t="t" r="r" b="b"/>
              <a:pathLst>
                <a:path w="91" h="59" extrusionOk="0">
                  <a:moveTo>
                    <a:pt x="0" y="14"/>
                  </a:moveTo>
                  <a:cubicBezTo>
                    <a:pt x="0" y="14"/>
                    <a:pt x="6" y="37"/>
                    <a:pt x="29" y="48"/>
                  </a:cubicBezTo>
                  <a:cubicBezTo>
                    <a:pt x="51" y="59"/>
                    <a:pt x="79" y="56"/>
                    <a:pt x="79" y="56"/>
                  </a:cubicBezTo>
                  <a:cubicBezTo>
                    <a:pt x="79" y="56"/>
                    <a:pt x="84" y="49"/>
                    <a:pt x="91" y="38"/>
                  </a:cubicBezTo>
                  <a:cubicBezTo>
                    <a:pt x="54" y="36"/>
                    <a:pt x="26" y="15"/>
                    <a:pt x="10" y="0"/>
                  </a:cubicBezTo>
                  <a:cubicBezTo>
                    <a:pt x="4" y="8"/>
                    <a:pt x="0" y="14"/>
                    <a:pt x="0" y="14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7154500" y="2373528"/>
              <a:ext cx="495933" cy="472131"/>
            </a:xfrm>
            <a:custGeom>
              <a:avLst/>
              <a:gdLst/>
              <a:ahLst/>
              <a:cxnLst/>
              <a:rect l="l" t="t" r="r" b="b"/>
              <a:pathLst>
                <a:path w="125" h="119" extrusionOk="0">
                  <a:moveTo>
                    <a:pt x="93" y="12"/>
                  </a:moveTo>
                  <a:cubicBezTo>
                    <a:pt x="76" y="0"/>
                    <a:pt x="44" y="19"/>
                    <a:pt x="25" y="46"/>
                  </a:cubicBezTo>
                  <a:cubicBezTo>
                    <a:pt x="15" y="60"/>
                    <a:pt x="6" y="72"/>
                    <a:pt x="0" y="81"/>
                  </a:cubicBezTo>
                  <a:cubicBezTo>
                    <a:pt x="16" y="96"/>
                    <a:pt x="44" y="117"/>
                    <a:pt x="81" y="119"/>
                  </a:cubicBezTo>
                  <a:cubicBezTo>
                    <a:pt x="98" y="90"/>
                    <a:pt x="125" y="36"/>
                    <a:pt x="93" y="12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7793261" y="1693104"/>
              <a:ext cx="472128" cy="1263644"/>
            </a:xfrm>
            <a:custGeom>
              <a:avLst/>
              <a:gdLst/>
              <a:ahLst/>
              <a:cxnLst/>
              <a:rect l="l" t="t" r="r" b="b"/>
              <a:pathLst>
                <a:path w="119" h="318" extrusionOk="0">
                  <a:moveTo>
                    <a:pt x="14" y="318"/>
                  </a:moveTo>
                  <a:cubicBezTo>
                    <a:pt x="22" y="296"/>
                    <a:pt x="45" y="279"/>
                    <a:pt x="46" y="269"/>
                  </a:cubicBezTo>
                  <a:cubicBezTo>
                    <a:pt x="47" y="259"/>
                    <a:pt x="34" y="191"/>
                    <a:pt x="36" y="174"/>
                  </a:cubicBezTo>
                  <a:cubicBezTo>
                    <a:pt x="39" y="157"/>
                    <a:pt x="67" y="127"/>
                    <a:pt x="67" y="127"/>
                  </a:cubicBezTo>
                  <a:cubicBezTo>
                    <a:pt x="67" y="127"/>
                    <a:pt x="72" y="60"/>
                    <a:pt x="89" y="37"/>
                  </a:cubicBezTo>
                  <a:cubicBezTo>
                    <a:pt x="97" y="27"/>
                    <a:pt x="109" y="24"/>
                    <a:pt x="119" y="23"/>
                  </a:cubicBezTo>
                  <a:cubicBezTo>
                    <a:pt x="108" y="9"/>
                    <a:pt x="93" y="0"/>
                    <a:pt x="74" y="9"/>
                  </a:cubicBezTo>
                  <a:cubicBezTo>
                    <a:pt x="45" y="22"/>
                    <a:pt x="50" y="79"/>
                    <a:pt x="48" y="99"/>
                  </a:cubicBezTo>
                  <a:cubicBezTo>
                    <a:pt x="47" y="119"/>
                    <a:pt x="42" y="139"/>
                    <a:pt x="28" y="149"/>
                  </a:cubicBezTo>
                  <a:cubicBezTo>
                    <a:pt x="14" y="158"/>
                    <a:pt x="0" y="176"/>
                    <a:pt x="5" y="199"/>
                  </a:cubicBezTo>
                  <a:cubicBezTo>
                    <a:pt x="10" y="222"/>
                    <a:pt x="15" y="254"/>
                    <a:pt x="25" y="270"/>
                  </a:cubicBezTo>
                  <a:cubicBezTo>
                    <a:pt x="25" y="270"/>
                    <a:pt x="16" y="278"/>
                    <a:pt x="6" y="289"/>
                  </a:cubicBezTo>
                  <a:cubicBezTo>
                    <a:pt x="8" y="297"/>
                    <a:pt x="11" y="308"/>
                    <a:pt x="14" y="318"/>
                  </a:cubicBezTo>
                  <a:close/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5"/>
            <p:cNvSpPr/>
            <p:nvPr/>
          </p:nvSpPr>
          <p:spPr>
            <a:xfrm>
              <a:off x="7678205" y="2841691"/>
              <a:ext cx="170601" cy="541563"/>
            </a:xfrm>
            <a:custGeom>
              <a:avLst/>
              <a:gdLst/>
              <a:ahLst/>
              <a:cxnLst/>
              <a:rect l="l" t="t" r="r" b="b"/>
              <a:pathLst>
                <a:path w="43" h="136" extrusionOk="0">
                  <a:moveTo>
                    <a:pt x="30" y="98"/>
                  </a:moveTo>
                  <a:cubicBezTo>
                    <a:pt x="30" y="83"/>
                    <a:pt x="34" y="52"/>
                    <a:pt x="43" y="29"/>
                  </a:cubicBezTo>
                  <a:cubicBezTo>
                    <a:pt x="39" y="19"/>
                    <a:pt x="37" y="8"/>
                    <a:pt x="34" y="0"/>
                  </a:cubicBezTo>
                  <a:cubicBezTo>
                    <a:pt x="21" y="15"/>
                    <a:pt x="7" y="36"/>
                    <a:pt x="5" y="57"/>
                  </a:cubicBezTo>
                  <a:cubicBezTo>
                    <a:pt x="0" y="105"/>
                    <a:pt x="23" y="136"/>
                    <a:pt x="23" y="136"/>
                  </a:cubicBezTo>
                  <a:cubicBezTo>
                    <a:pt x="33" y="118"/>
                    <a:pt x="33" y="118"/>
                    <a:pt x="33" y="118"/>
                  </a:cubicBezTo>
                  <a:cubicBezTo>
                    <a:pt x="33" y="118"/>
                    <a:pt x="30" y="112"/>
                    <a:pt x="30" y="9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5"/>
            <p:cNvSpPr/>
            <p:nvPr/>
          </p:nvSpPr>
          <p:spPr>
            <a:xfrm>
              <a:off x="8241584" y="1964877"/>
              <a:ext cx="170601" cy="25391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3" y="37"/>
                  </a:moveTo>
                  <a:cubicBezTo>
                    <a:pt x="6" y="62"/>
                    <a:pt x="31" y="64"/>
                    <a:pt x="43" y="64"/>
                  </a:cubicBezTo>
                  <a:cubicBezTo>
                    <a:pt x="38" y="37"/>
                    <a:pt x="33" y="15"/>
                    <a:pt x="27" y="0"/>
                  </a:cubicBezTo>
                  <a:cubicBezTo>
                    <a:pt x="18" y="3"/>
                    <a:pt x="0" y="13"/>
                    <a:pt x="3" y="37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7083085" y="2956748"/>
              <a:ext cx="1158499" cy="819286"/>
            </a:xfrm>
            <a:custGeom>
              <a:avLst/>
              <a:gdLst/>
              <a:ahLst/>
              <a:cxnLst/>
              <a:rect l="l" t="t" r="r" b="b"/>
              <a:pathLst>
                <a:path w="292" h="206" extrusionOk="0">
                  <a:moveTo>
                    <a:pt x="193" y="0"/>
                  </a:moveTo>
                  <a:cubicBezTo>
                    <a:pt x="185" y="23"/>
                    <a:pt x="180" y="54"/>
                    <a:pt x="180" y="69"/>
                  </a:cubicBezTo>
                  <a:cubicBezTo>
                    <a:pt x="181" y="83"/>
                    <a:pt x="183" y="89"/>
                    <a:pt x="183" y="8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4" y="107"/>
                    <a:pt x="160" y="150"/>
                    <a:pt x="108" y="149"/>
                  </a:cubicBezTo>
                  <a:cubicBezTo>
                    <a:pt x="56" y="148"/>
                    <a:pt x="0" y="139"/>
                    <a:pt x="0" y="139"/>
                  </a:cubicBezTo>
                  <a:cubicBezTo>
                    <a:pt x="0" y="162"/>
                    <a:pt x="13" y="181"/>
                    <a:pt x="13" y="181"/>
                  </a:cubicBezTo>
                  <a:cubicBezTo>
                    <a:pt x="13" y="181"/>
                    <a:pt x="44" y="206"/>
                    <a:pt x="141" y="192"/>
                  </a:cubicBezTo>
                  <a:cubicBezTo>
                    <a:pt x="238" y="178"/>
                    <a:pt x="249" y="161"/>
                    <a:pt x="263" y="143"/>
                  </a:cubicBezTo>
                  <a:cubicBezTo>
                    <a:pt x="270" y="135"/>
                    <a:pt x="280" y="117"/>
                    <a:pt x="292" y="89"/>
                  </a:cubicBezTo>
                  <a:cubicBezTo>
                    <a:pt x="267" y="85"/>
                    <a:pt x="235" y="79"/>
                    <a:pt x="224" y="70"/>
                  </a:cubicBezTo>
                  <a:cubicBezTo>
                    <a:pt x="214" y="62"/>
                    <a:pt x="202" y="29"/>
                    <a:pt x="193" y="0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5035875" y="3079740"/>
              <a:ext cx="1500000" cy="2439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5"/>
            <p:cNvSpPr/>
            <p:nvPr/>
          </p:nvSpPr>
          <p:spPr>
            <a:xfrm>
              <a:off x="5139029" y="3323740"/>
              <a:ext cx="1285500" cy="12915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5980131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5139029" y="3323740"/>
              <a:ext cx="1285500" cy="135000"/>
            </a:xfrm>
            <a:prstGeom prst="rect">
              <a:avLst/>
            </a:pr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5182671" y="1653429"/>
              <a:ext cx="460226" cy="1263644"/>
            </a:xfrm>
            <a:custGeom>
              <a:avLst/>
              <a:gdLst/>
              <a:ahLst/>
              <a:cxnLst/>
              <a:rect l="l" t="t" r="r" b="b"/>
              <a:pathLst>
                <a:path w="116" h="318" extrusionOk="0">
                  <a:moveTo>
                    <a:pt x="33" y="0"/>
                  </a:moveTo>
                  <a:cubicBezTo>
                    <a:pt x="33" y="0"/>
                    <a:pt x="0" y="189"/>
                    <a:pt x="116" y="31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5139029" y="2314016"/>
              <a:ext cx="253918" cy="682407"/>
            </a:xfrm>
            <a:custGeom>
              <a:avLst/>
              <a:gdLst/>
              <a:ahLst/>
              <a:cxnLst/>
              <a:rect l="l" t="t" r="r" b="b"/>
              <a:pathLst>
                <a:path w="64" h="172" extrusionOk="0">
                  <a:moveTo>
                    <a:pt x="64" y="6"/>
                  </a:moveTo>
                  <a:cubicBezTo>
                    <a:pt x="64" y="6"/>
                    <a:pt x="33" y="48"/>
                    <a:pt x="33" y="172"/>
                  </a:cubicBezTo>
                  <a:cubicBezTo>
                    <a:pt x="9" y="172"/>
                    <a:pt x="9" y="172"/>
                    <a:pt x="9" y="172"/>
                  </a:cubicBezTo>
                  <a:cubicBezTo>
                    <a:pt x="9" y="172"/>
                    <a:pt x="0" y="92"/>
                    <a:pt x="40" y="0"/>
                  </a:cubicBezTo>
                  <a:lnTo>
                    <a:pt x="64" y="6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5234248" y="2218796"/>
              <a:ext cx="190500" cy="186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5297728" y="2274341"/>
              <a:ext cx="79500" cy="79500"/>
            </a:xfrm>
            <a:prstGeom prst="ellipse">
              <a:avLst/>
            </a:pr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5313597" y="1629624"/>
              <a:ext cx="424518" cy="1287449"/>
            </a:xfrm>
            <a:custGeom>
              <a:avLst/>
              <a:gdLst/>
              <a:ahLst/>
              <a:cxnLst/>
              <a:rect l="l" t="t" r="r" b="b"/>
              <a:pathLst>
                <a:path w="214" h="649" extrusionOk="0">
                  <a:moveTo>
                    <a:pt x="0" y="12"/>
                  </a:moveTo>
                  <a:lnTo>
                    <a:pt x="166" y="649"/>
                  </a:lnTo>
                  <a:lnTo>
                    <a:pt x="214" y="633"/>
                  </a:lnTo>
                  <a:lnTo>
                    <a:pt x="48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5107289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7848806" y="1784356"/>
              <a:ext cx="595119" cy="1527481"/>
            </a:xfrm>
            <a:custGeom>
              <a:avLst/>
              <a:gdLst/>
              <a:ahLst/>
              <a:cxnLst/>
              <a:rect l="l" t="t" r="r" b="b"/>
              <a:pathLst>
                <a:path w="150" h="384" extrusionOk="0">
                  <a:moveTo>
                    <a:pt x="102" y="82"/>
                  </a:moveTo>
                  <a:cubicBezTo>
                    <a:pt x="99" y="58"/>
                    <a:pt x="117" y="48"/>
                    <a:pt x="126" y="45"/>
                  </a:cubicBezTo>
                  <a:cubicBezTo>
                    <a:pt x="124" y="36"/>
                    <a:pt x="121" y="30"/>
                    <a:pt x="119" y="26"/>
                  </a:cubicBezTo>
                  <a:cubicBezTo>
                    <a:pt x="116" y="17"/>
                    <a:pt x="111" y="8"/>
                    <a:pt x="105" y="0"/>
                  </a:cubicBezTo>
                  <a:cubicBezTo>
                    <a:pt x="95" y="1"/>
                    <a:pt x="83" y="4"/>
                    <a:pt x="75" y="14"/>
                  </a:cubicBezTo>
                  <a:cubicBezTo>
                    <a:pt x="58" y="37"/>
                    <a:pt x="53" y="104"/>
                    <a:pt x="53" y="104"/>
                  </a:cubicBezTo>
                  <a:cubicBezTo>
                    <a:pt x="53" y="104"/>
                    <a:pt x="25" y="134"/>
                    <a:pt x="22" y="151"/>
                  </a:cubicBezTo>
                  <a:cubicBezTo>
                    <a:pt x="20" y="168"/>
                    <a:pt x="33" y="236"/>
                    <a:pt x="32" y="246"/>
                  </a:cubicBezTo>
                  <a:cubicBezTo>
                    <a:pt x="31" y="256"/>
                    <a:pt x="8" y="273"/>
                    <a:pt x="0" y="295"/>
                  </a:cubicBezTo>
                  <a:cubicBezTo>
                    <a:pt x="9" y="324"/>
                    <a:pt x="21" y="357"/>
                    <a:pt x="31" y="365"/>
                  </a:cubicBezTo>
                  <a:cubicBezTo>
                    <a:pt x="42" y="374"/>
                    <a:pt x="74" y="380"/>
                    <a:pt x="99" y="384"/>
                  </a:cubicBezTo>
                  <a:cubicBezTo>
                    <a:pt x="112" y="352"/>
                    <a:pt x="127" y="307"/>
                    <a:pt x="139" y="250"/>
                  </a:cubicBezTo>
                  <a:cubicBezTo>
                    <a:pt x="150" y="197"/>
                    <a:pt x="148" y="148"/>
                    <a:pt x="142" y="109"/>
                  </a:cubicBezTo>
                  <a:cubicBezTo>
                    <a:pt x="130" y="109"/>
                    <a:pt x="105" y="107"/>
                    <a:pt x="102" y="82"/>
                  </a:cubicBezTo>
                  <a:moveTo>
                    <a:pt x="89" y="241"/>
                  </a:moveTo>
                  <a:cubicBezTo>
                    <a:pt x="86" y="272"/>
                    <a:pt x="66" y="324"/>
                    <a:pt x="54" y="319"/>
                  </a:cubicBezTo>
                  <a:cubicBezTo>
                    <a:pt x="41" y="314"/>
                    <a:pt x="66" y="280"/>
                    <a:pt x="68" y="241"/>
                  </a:cubicBezTo>
                  <a:cubicBezTo>
                    <a:pt x="71" y="204"/>
                    <a:pt x="55" y="167"/>
                    <a:pt x="68" y="162"/>
                  </a:cubicBezTo>
                  <a:cubicBezTo>
                    <a:pt x="81" y="157"/>
                    <a:pt x="93" y="210"/>
                    <a:pt x="89" y="241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6960094" y="1244778"/>
              <a:ext cx="948224" cy="384846"/>
            </a:xfrm>
            <a:custGeom>
              <a:avLst/>
              <a:gdLst/>
              <a:ahLst/>
              <a:cxnLst/>
              <a:rect l="l" t="t" r="r" b="b"/>
              <a:pathLst>
                <a:path w="239" h="97" extrusionOk="0">
                  <a:moveTo>
                    <a:pt x="21" y="59"/>
                  </a:moveTo>
                  <a:cubicBezTo>
                    <a:pt x="38" y="58"/>
                    <a:pt x="48" y="78"/>
                    <a:pt x="48" y="78"/>
                  </a:cubicBezTo>
                  <a:cubicBezTo>
                    <a:pt x="48" y="78"/>
                    <a:pt x="52" y="49"/>
                    <a:pt x="72" y="49"/>
                  </a:cubicBezTo>
                  <a:cubicBezTo>
                    <a:pt x="92" y="49"/>
                    <a:pt x="103" y="75"/>
                    <a:pt x="103" y="75"/>
                  </a:cubicBezTo>
                  <a:cubicBezTo>
                    <a:pt x="103" y="75"/>
                    <a:pt x="110" y="58"/>
                    <a:pt x="123" y="59"/>
                  </a:cubicBezTo>
                  <a:cubicBezTo>
                    <a:pt x="136" y="59"/>
                    <a:pt x="143" y="77"/>
                    <a:pt x="143" y="77"/>
                  </a:cubicBezTo>
                  <a:cubicBezTo>
                    <a:pt x="143" y="77"/>
                    <a:pt x="152" y="63"/>
                    <a:pt x="169" y="64"/>
                  </a:cubicBezTo>
                  <a:cubicBezTo>
                    <a:pt x="187" y="66"/>
                    <a:pt x="197" y="90"/>
                    <a:pt x="197" y="90"/>
                  </a:cubicBezTo>
                  <a:cubicBezTo>
                    <a:pt x="197" y="90"/>
                    <a:pt x="203" y="77"/>
                    <a:pt x="217" y="78"/>
                  </a:cubicBezTo>
                  <a:cubicBezTo>
                    <a:pt x="230" y="80"/>
                    <a:pt x="227" y="97"/>
                    <a:pt x="227" y="97"/>
                  </a:cubicBezTo>
                  <a:cubicBezTo>
                    <a:pt x="227" y="97"/>
                    <a:pt x="239" y="65"/>
                    <a:pt x="223" y="61"/>
                  </a:cubicBezTo>
                  <a:cubicBezTo>
                    <a:pt x="207" y="58"/>
                    <a:pt x="203" y="69"/>
                    <a:pt x="203" y="69"/>
                  </a:cubicBezTo>
                  <a:cubicBezTo>
                    <a:pt x="203" y="69"/>
                    <a:pt x="205" y="33"/>
                    <a:pt x="186" y="31"/>
                  </a:cubicBezTo>
                  <a:cubicBezTo>
                    <a:pt x="167" y="30"/>
                    <a:pt x="165" y="53"/>
                    <a:pt x="165" y="5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21" y="9"/>
                    <a:pt x="103" y="16"/>
                  </a:cubicBezTo>
                  <a:cubicBezTo>
                    <a:pt x="89" y="23"/>
                    <a:pt x="95" y="37"/>
                    <a:pt x="98" y="44"/>
                  </a:cubicBezTo>
                  <a:cubicBezTo>
                    <a:pt x="99" y="46"/>
                    <a:pt x="100" y="47"/>
                    <a:pt x="100" y="47"/>
                  </a:cubicBezTo>
                  <a:cubicBezTo>
                    <a:pt x="100" y="47"/>
                    <a:pt x="99" y="46"/>
                    <a:pt x="98" y="44"/>
                  </a:cubicBezTo>
                  <a:cubicBezTo>
                    <a:pt x="92" y="33"/>
                    <a:pt x="69" y="0"/>
                    <a:pt x="48" y="7"/>
                  </a:cubicBezTo>
                  <a:cubicBezTo>
                    <a:pt x="23" y="15"/>
                    <a:pt x="43" y="55"/>
                    <a:pt x="43" y="55"/>
                  </a:cubicBezTo>
                  <a:cubicBezTo>
                    <a:pt x="43" y="55"/>
                    <a:pt x="19" y="34"/>
                    <a:pt x="6" y="46"/>
                  </a:cubicBezTo>
                  <a:cubicBezTo>
                    <a:pt x="1" y="52"/>
                    <a:pt x="0" y="63"/>
                    <a:pt x="4" y="74"/>
                  </a:cubicBezTo>
                  <a:cubicBezTo>
                    <a:pt x="7" y="67"/>
                    <a:pt x="12" y="60"/>
                    <a:pt x="21" y="59"/>
                  </a:cubicBezTo>
                </a:path>
              </a:pathLst>
            </a:custGeom>
            <a:solidFill>
              <a:srgbClr val="3A3F53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146" y="2778859"/>
            <a:ext cx="1600513" cy="183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023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5"/>
          <p:cNvSpPr txBox="1">
            <a:spLocks noGrp="1"/>
          </p:cNvSpPr>
          <p:nvPr>
            <p:ph type="title"/>
          </p:nvPr>
        </p:nvSpPr>
        <p:spPr>
          <a:xfrm>
            <a:off x="1097392" y="475489"/>
            <a:ext cx="6662987" cy="5964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I </a:t>
            </a:r>
            <a:r>
              <a:rPr lang="en-US" dirty="0" smtClean="0"/>
              <a:t>Called </a:t>
            </a:r>
            <a:r>
              <a:rPr lang="en-US" dirty="0" err="1" smtClean="0"/>
              <a:t>Tt</a:t>
            </a:r>
            <a:r>
              <a:rPr lang="en-US" dirty="0"/>
              <a:t>, ‘</a:t>
            </a:r>
            <a:r>
              <a:rPr lang="en-US" dirty="0" err="1"/>
              <a:t>Ctrl’+It</a:t>
            </a:r>
            <a:endParaRPr lang="en-US" dirty="0"/>
          </a:p>
        </p:txBody>
      </p:sp>
      <p:sp>
        <p:nvSpPr>
          <p:cNvPr id="963" name="Google Shape;963;p45"/>
          <p:cNvSpPr/>
          <p:nvPr/>
        </p:nvSpPr>
        <p:spPr>
          <a:xfrm>
            <a:off x="7348905" y="1419347"/>
            <a:ext cx="7935" cy="11902"/>
          </a:xfrm>
          <a:custGeom>
            <a:avLst/>
            <a:gdLst/>
            <a:ahLst/>
            <a:cxnLst/>
            <a:rect l="l" t="t" r="r" b="b"/>
            <a:pathLst>
              <a:path w="2" h="3" extrusionOk="0">
                <a:moveTo>
                  <a:pt x="0" y="0"/>
                </a:moveTo>
                <a:cubicBezTo>
                  <a:pt x="1" y="2"/>
                  <a:pt x="2" y="3"/>
                  <a:pt x="2" y="3"/>
                </a:cubicBezTo>
                <a:cubicBezTo>
                  <a:pt x="2" y="3"/>
                  <a:pt x="1" y="2"/>
                  <a:pt x="0" y="0"/>
                </a:cubicBezTo>
              </a:path>
            </a:pathLst>
          </a:custGeom>
          <a:solidFill>
            <a:srgbClr val="000000"/>
          </a:solidFill>
          <a:ln w="9525" cap="flat" cmpd="sng">
            <a:solidFill>
              <a:srgbClr val="3A3F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4" name="Google Shape;964;p45"/>
          <p:cNvGrpSpPr/>
          <p:nvPr/>
        </p:nvGrpSpPr>
        <p:grpSpPr>
          <a:xfrm>
            <a:off x="7409244" y="1224900"/>
            <a:ext cx="1378338" cy="539534"/>
            <a:chOff x="1858525" y="957047"/>
            <a:chExt cx="1074141" cy="420460"/>
          </a:xfrm>
        </p:grpSpPr>
        <p:sp>
          <p:nvSpPr>
            <p:cNvPr id="965" name="Google Shape;965;p45"/>
            <p:cNvSpPr/>
            <p:nvPr/>
          </p:nvSpPr>
          <p:spPr>
            <a:xfrm>
              <a:off x="1858525" y="122420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2319744" y="95704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5"/>
            <p:cNvSpPr/>
            <p:nvPr/>
          </p:nvSpPr>
          <p:spPr>
            <a:xfrm>
              <a:off x="2780966" y="12106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8" name="Google Shape;968;p45"/>
          <p:cNvSpPr txBox="1">
            <a:spLocks noGrp="1"/>
          </p:cNvSpPr>
          <p:nvPr>
            <p:ph type="subTitle" idx="1"/>
          </p:nvPr>
        </p:nvSpPr>
        <p:spPr>
          <a:xfrm>
            <a:off x="1396775" y="1348489"/>
            <a:ext cx="4637257" cy="2339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sz="1800" dirty="0" smtClean="0"/>
              <a:t>Game </a:t>
            </a:r>
            <a:r>
              <a:rPr lang="en-US" sz="1800" dirty="0" err="1" smtClean="0"/>
              <a:t>memiliki</a:t>
            </a:r>
            <a:r>
              <a:rPr lang="en-US" sz="1800" dirty="0" smtClean="0"/>
              <a:t> 2D visual </a:t>
            </a:r>
            <a:r>
              <a:rPr lang="en-US" sz="1800" dirty="0" err="1" smtClean="0"/>
              <a:t>dengan</a:t>
            </a:r>
            <a:r>
              <a:rPr lang="en-US" sz="1800" dirty="0" smtClean="0"/>
              <a:t> 2D gameplay, </a:t>
            </a:r>
            <a:r>
              <a:rPr lang="en-US" sz="1800" dirty="0" err="1" smtClean="0"/>
              <a:t>sehingga</a:t>
            </a:r>
            <a:r>
              <a:rPr lang="en-US" sz="1800" dirty="0" smtClean="0"/>
              <a:t> </a:t>
            </a:r>
            <a:r>
              <a:rPr lang="en-US" sz="1800" dirty="0" err="1" smtClean="0"/>
              <a:t>secara</a:t>
            </a:r>
            <a:r>
              <a:rPr lang="en-US" sz="1800" dirty="0" smtClean="0"/>
              <a:t> </a:t>
            </a:r>
            <a:r>
              <a:rPr lang="en-US" sz="1800" dirty="0" err="1" smtClean="0"/>
              <a:t>pengaplikasian</a:t>
            </a:r>
            <a:r>
              <a:rPr lang="en-US" sz="1800" dirty="0" smtClean="0"/>
              <a:t> </a:t>
            </a:r>
            <a:r>
              <a:rPr lang="en-US" sz="1800" dirty="0" err="1" smtClean="0"/>
              <a:t>akan</a:t>
            </a:r>
            <a:r>
              <a:rPr lang="en-US" sz="1800" dirty="0" smtClean="0"/>
              <a:t> </a:t>
            </a:r>
            <a:r>
              <a:rPr lang="en-US" sz="1800" dirty="0" err="1" smtClean="0"/>
              <a:t>digunakan</a:t>
            </a:r>
            <a:r>
              <a:rPr lang="en-US" sz="1800" dirty="0" smtClean="0"/>
              <a:t> 2D sprite </a:t>
            </a:r>
            <a:r>
              <a:rPr lang="en-US" sz="1800" dirty="0" err="1" smtClean="0"/>
              <a:t>untuk</a:t>
            </a:r>
            <a:r>
              <a:rPr lang="en-US" sz="1800" dirty="0" smtClean="0"/>
              <a:t> asset </a:t>
            </a:r>
            <a:r>
              <a:rPr lang="en-US" sz="1800" dirty="0" err="1" smtClean="0"/>
              <a:t>dan</a:t>
            </a:r>
            <a:r>
              <a:rPr lang="en-US" sz="1800" dirty="0" smtClean="0"/>
              <a:t> flipbook </a:t>
            </a:r>
            <a:r>
              <a:rPr lang="en-US" sz="1800" dirty="0" err="1" smtClean="0"/>
              <a:t>untuk</a:t>
            </a:r>
            <a:r>
              <a:rPr lang="en-US" sz="1800" dirty="0" smtClean="0"/>
              <a:t> animation</a:t>
            </a:r>
            <a:endParaRPr sz="1800" dirty="0"/>
          </a:p>
        </p:txBody>
      </p:sp>
      <p:grpSp>
        <p:nvGrpSpPr>
          <p:cNvPr id="969" name="Google Shape;969;p45"/>
          <p:cNvGrpSpPr/>
          <p:nvPr/>
        </p:nvGrpSpPr>
        <p:grpSpPr>
          <a:xfrm>
            <a:off x="6188670" y="1893322"/>
            <a:ext cx="2481799" cy="2454427"/>
            <a:chOff x="5035875" y="1244778"/>
            <a:chExt cx="3408050" cy="3370462"/>
          </a:xfrm>
        </p:grpSpPr>
        <p:sp>
          <p:nvSpPr>
            <p:cNvPr id="970" name="Google Shape;970;p45"/>
            <p:cNvSpPr/>
            <p:nvPr/>
          </p:nvSpPr>
          <p:spPr>
            <a:xfrm>
              <a:off x="7333036" y="3668911"/>
              <a:ext cx="269787" cy="198374"/>
            </a:xfrm>
            <a:custGeom>
              <a:avLst/>
              <a:gdLst/>
              <a:ahLst/>
              <a:cxnLst/>
              <a:rect l="l" t="t" r="r" b="b"/>
              <a:pathLst>
                <a:path w="68" h="50" extrusionOk="0">
                  <a:moveTo>
                    <a:pt x="62" y="5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4" y="45"/>
                    <a:pt x="38" y="40"/>
                    <a:pt x="62" y="50"/>
                  </a:cubicBezTo>
                </a:path>
              </a:pathLst>
            </a:custGeom>
            <a:solidFill>
              <a:srgbClr val="F4A61C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7344938" y="3827610"/>
              <a:ext cx="234080" cy="444358"/>
            </a:xfrm>
            <a:custGeom>
              <a:avLst/>
              <a:gdLst/>
              <a:ahLst/>
              <a:cxnLst/>
              <a:rect l="l" t="t" r="r" b="b"/>
              <a:pathLst>
                <a:path w="59" h="112" extrusionOk="0">
                  <a:moveTo>
                    <a:pt x="0" y="8"/>
                  </a:moveTo>
                  <a:cubicBezTo>
                    <a:pt x="8" y="112"/>
                    <a:pt x="8" y="112"/>
                    <a:pt x="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35" y="0"/>
                    <a:pt x="11" y="5"/>
                    <a:pt x="0" y="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6971997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1" y="62"/>
                  </a:moveTo>
                  <a:cubicBezTo>
                    <a:pt x="1" y="62"/>
                    <a:pt x="32" y="50"/>
                    <a:pt x="98" y="5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8" y="0"/>
                    <a:pt x="27" y="0"/>
                    <a:pt x="0" y="30"/>
                  </a:cubicBezTo>
                  <a:lnTo>
                    <a:pt x="1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6813298" y="4283871"/>
              <a:ext cx="3213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6884712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5"/>
            <p:cNvSpPr/>
            <p:nvPr/>
          </p:nvSpPr>
          <p:spPr>
            <a:xfrm>
              <a:off x="7535376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97" y="62"/>
                  </a:moveTo>
                  <a:cubicBezTo>
                    <a:pt x="97" y="62"/>
                    <a:pt x="66" y="50"/>
                    <a:pt x="0" y="5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1" y="0"/>
                    <a:pt x="98" y="30"/>
                  </a:cubicBezTo>
                  <a:lnTo>
                    <a:pt x="97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5"/>
            <p:cNvSpPr/>
            <p:nvPr/>
          </p:nvSpPr>
          <p:spPr>
            <a:xfrm>
              <a:off x="7757554" y="4283871"/>
              <a:ext cx="3255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7832936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7277491" y="4236261"/>
              <a:ext cx="357072" cy="271773"/>
            </a:xfrm>
            <a:custGeom>
              <a:avLst/>
              <a:gdLst/>
              <a:ahLst/>
              <a:cxnLst/>
              <a:rect l="l" t="t" r="r" b="b"/>
              <a:pathLst>
                <a:path w="90" h="68" extrusionOk="0">
                  <a:moveTo>
                    <a:pt x="67" y="68"/>
                  </a:moveTo>
                  <a:cubicBezTo>
                    <a:pt x="23" y="68"/>
                    <a:pt x="23" y="68"/>
                    <a:pt x="23" y="68"/>
                  </a:cubicBezTo>
                  <a:cubicBezTo>
                    <a:pt x="10" y="68"/>
                    <a:pt x="0" y="58"/>
                    <a:pt x="0" y="4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1"/>
                    <a:pt x="10" y="0"/>
                    <a:pt x="23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80" y="0"/>
                    <a:pt x="90" y="11"/>
                    <a:pt x="90" y="23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58"/>
                    <a:pt x="80" y="68"/>
                    <a:pt x="67" y="68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7360808" y="4295774"/>
              <a:ext cx="186471" cy="319383"/>
            </a:xfrm>
            <a:custGeom>
              <a:avLst/>
              <a:gdLst/>
              <a:ahLst/>
              <a:cxnLst/>
              <a:rect l="l" t="t" r="r" b="b"/>
              <a:pathLst>
                <a:path w="47" h="80" extrusionOk="0">
                  <a:moveTo>
                    <a:pt x="25" y="80"/>
                  </a:moveTo>
                  <a:cubicBezTo>
                    <a:pt x="22" y="80"/>
                    <a:pt x="22" y="80"/>
                    <a:pt x="22" y="80"/>
                  </a:cubicBezTo>
                  <a:cubicBezTo>
                    <a:pt x="10" y="80"/>
                    <a:pt x="0" y="71"/>
                    <a:pt x="0" y="59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7" y="0"/>
                    <a:pt x="47" y="10"/>
                    <a:pt x="47" y="22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7" y="71"/>
                    <a:pt x="37" y="80"/>
                    <a:pt x="25" y="8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5"/>
            <p:cNvSpPr/>
            <p:nvPr/>
          </p:nvSpPr>
          <p:spPr>
            <a:xfrm>
              <a:off x="6761721" y="3986310"/>
              <a:ext cx="122991" cy="146797"/>
            </a:xfrm>
            <a:custGeom>
              <a:avLst/>
              <a:gdLst/>
              <a:ahLst/>
              <a:cxnLst/>
              <a:rect l="l" t="t" r="r" b="b"/>
              <a:pathLst>
                <a:path w="31" h="37" extrusionOk="0">
                  <a:moveTo>
                    <a:pt x="28" y="27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17" y="37"/>
                    <a:pt x="28" y="27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5"/>
            <p:cNvSpPr/>
            <p:nvPr/>
          </p:nvSpPr>
          <p:spPr>
            <a:xfrm>
              <a:off x="6559380" y="4053757"/>
              <a:ext cx="349137" cy="178537"/>
            </a:xfrm>
            <a:custGeom>
              <a:avLst/>
              <a:gdLst/>
              <a:ahLst/>
              <a:cxnLst/>
              <a:rect l="l" t="t" r="r" b="b"/>
              <a:pathLst>
                <a:path w="88" h="45" extrusionOk="0">
                  <a:moveTo>
                    <a:pt x="84" y="19"/>
                  </a:moveTo>
                  <a:cubicBezTo>
                    <a:pt x="79" y="10"/>
                    <a:pt x="79" y="10"/>
                    <a:pt x="79" y="10"/>
                  </a:cubicBezTo>
                  <a:cubicBezTo>
                    <a:pt x="68" y="20"/>
                    <a:pt x="51" y="10"/>
                    <a:pt x="51" y="1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26" y="0"/>
                    <a:pt x="13" y="10"/>
                  </a:cubicBezTo>
                  <a:cubicBezTo>
                    <a:pt x="0" y="20"/>
                    <a:pt x="4" y="31"/>
                    <a:pt x="4" y="31"/>
                  </a:cubicBezTo>
                  <a:cubicBezTo>
                    <a:pt x="4" y="31"/>
                    <a:pt x="18" y="39"/>
                    <a:pt x="36" y="42"/>
                  </a:cubicBezTo>
                  <a:cubicBezTo>
                    <a:pt x="55" y="45"/>
                    <a:pt x="83" y="42"/>
                    <a:pt x="83" y="42"/>
                  </a:cubicBezTo>
                  <a:cubicBezTo>
                    <a:pt x="83" y="42"/>
                    <a:pt x="88" y="28"/>
                    <a:pt x="84" y="19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6551446" y="4176749"/>
              <a:ext cx="372941" cy="115057"/>
            </a:xfrm>
            <a:custGeom>
              <a:avLst/>
              <a:gdLst/>
              <a:ahLst/>
              <a:cxnLst/>
              <a:rect l="l" t="t" r="r" b="b"/>
              <a:pathLst>
                <a:path w="94" h="29" extrusionOk="0">
                  <a:moveTo>
                    <a:pt x="38" y="11"/>
                  </a:moveTo>
                  <a:cubicBezTo>
                    <a:pt x="20" y="8"/>
                    <a:pt x="6" y="0"/>
                    <a:pt x="6" y="0"/>
                  </a:cubicBezTo>
                  <a:cubicBezTo>
                    <a:pt x="6" y="0"/>
                    <a:pt x="0" y="4"/>
                    <a:pt x="1" y="10"/>
                  </a:cubicBezTo>
                  <a:cubicBezTo>
                    <a:pt x="2" y="16"/>
                    <a:pt x="23" y="22"/>
                    <a:pt x="45" y="25"/>
                  </a:cubicBezTo>
                  <a:cubicBezTo>
                    <a:pt x="68" y="29"/>
                    <a:pt x="89" y="25"/>
                    <a:pt x="91" y="20"/>
                  </a:cubicBezTo>
                  <a:cubicBezTo>
                    <a:pt x="94" y="16"/>
                    <a:pt x="85" y="11"/>
                    <a:pt x="85" y="11"/>
                  </a:cubicBezTo>
                  <a:cubicBezTo>
                    <a:pt x="85" y="11"/>
                    <a:pt x="57" y="14"/>
                    <a:pt x="38" y="11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6726014" y="3458634"/>
              <a:ext cx="265820" cy="583220"/>
            </a:xfrm>
            <a:custGeom>
              <a:avLst/>
              <a:gdLst/>
              <a:ahLst/>
              <a:cxnLst/>
              <a:rect l="l" t="t" r="r" b="b"/>
              <a:pathLst>
                <a:path w="67" h="147" extrusionOk="0">
                  <a:moveTo>
                    <a:pt x="23" y="0"/>
                  </a:moveTo>
                  <a:cubicBezTo>
                    <a:pt x="23" y="0"/>
                    <a:pt x="10" y="43"/>
                    <a:pt x="5" y="89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35"/>
                    <a:pt x="6" y="143"/>
                    <a:pt x="27" y="145"/>
                  </a:cubicBezTo>
                  <a:cubicBezTo>
                    <a:pt x="48" y="147"/>
                    <a:pt x="55" y="141"/>
                    <a:pt x="55" y="141"/>
                  </a:cubicBezTo>
                  <a:cubicBezTo>
                    <a:pt x="67" y="70"/>
                    <a:pt x="67" y="70"/>
                    <a:pt x="67" y="7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7134662" y="3906960"/>
              <a:ext cx="162666" cy="142829"/>
            </a:xfrm>
            <a:custGeom>
              <a:avLst/>
              <a:gdLst/>
              <a:ahLst/>
              <a:cxnLst/>
              <a:rect l="l" t="t" r="r" b="b"/>
              <a:pathLst>
                <a:path w="41" h="36" extrusionOk="0">
                  <a:moveTo>
                    <a:pt x="41" y="13"/>
                  </a:moveTo>
                  <a:cubicBezTo>
                    <a:pt x="36" y="10"/>
                    <a:pt x="30" y="6"/>
                    <a:pt x="24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38" y="31"/>
                    <a:pt x="41" y="13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7221947" y="3958537"/>
              <a:ext cx="190438" cy="329301"/>
            </a:xfrm>
            <a:custGeom>
              <a:avLst/>
              <a:gdLst/>
              <a:ahLst/>
              <a:cxnLst/>
              <a:rect l="l" t="t" r="r" b="b"/>
              <a:pathLst>
                <a:path w="48" h="83" extrusionOk="0">
                  <a:moveTo>
                    <a:pt x="44" y="7"/>
                  </a:moveTo>
                  <a:cubicBezTo>
                    <a:pt x="40" y="0"/>
                    <a:pt x="33" y="7"/>
                    <a:pt x="33" y="7"/>
                  </a:cubicBezTo>
                  <a:cubicBezTo>
                    <a:pt x="33" y="7"/>
                    <a:pt x="39" y="13"/>
                    <a:pt x="30" y="35"/>
                  </a:cubicBezTo>
                  <a:cubicBezTo>
                    <a:pt x="22" y="58"/>
                    <a:pt x="0" y="76"/>
                    <a:pt x="0" y="76"/>
                  </a:cubicBezTo>
                  <a:cubicBezTo>
                    <a:pt x="0" y="76"/>
                    <a:pt x="1" y="83"/>
                    <a:pt x="12" y="82"/>
                  </a:cubicBezTo>
                  <a:cubicBezTo>
                    <a:pt x="23" y="81"/>
                    <a:pt x="33" y="60"/>
                    <a:pt x="39" y="46"/>
                  </a:cubicBezTo>
                  <a:cubicBezTo>
                    <a:pt x="44" y="32"/>
                    <a:pt x="48" y="14"/>
                    <a:pt x="44" y="7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5"/>
            <p:cNvSpPr/>
            <p:nvPr/>
          </p:nvSpPr>
          <p:spPr>
            <a:xfrm>
              <a:off x="7094988" y="3958537"/>
              <a:ext cx="281690" cy="321366"/>
            </a:xfrm>
            <a:custGeom>
              <a:avLst/>
              <a:gdLst/>
              <a:ahLst/>
              <a:cxnLst/>
              <a:rect l="l" t="t" r="r" b="b"/>
              <a:pathLst>
                <a:path w="71" h="81" extrusionOk="0">
                  <a:moveTo>
                    <a:pt x="62" y="35"/>
                  </a:moveTo>
                  <a:cubicBezTo>
                    <a:pt x="71" y="13"/>
                    <a:pt x="65" y="7"/>
                    <a:pt x="65" y="7"/>
                  </a:cubicBezTo>
                  <a:cubicBezTo>
                    <a:pt x="65" y="7"/>
                    <a:pt x="59" y="5"/>
                    <a:pt x="51" y="0"/>
                  </a:cubicBezTo>
                  <a:cubicBezTo>
                    <a:pt x="48" y="18"/>
                    <a:pt x="28" y="23"/>
                    <a:pt x="28" y="2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4" y="34"/>
                    <a:pt x="2" y="53"/>
                  </a:cubicBezTo>
                  <a:cubicBezTo>
                    <a:pt x="0" y="73"/>
                    <a:pt x="15" y="81"/>
                    <a:pt x="32" y="76"/>
                  </a:cubicBezTo>
                  <a:cubicBezTo>
                    <a:pt x="32" y="76"/>
                    <a:pt x="54" y="58"/>
                    <a:pt x="62" y="35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5"/>
            <p:cNvSpPr/>
            <p:nvPr/>
          </p:nvSpPr>
          <p:spPr>
            <a:xfrm>
              <a:off x="6801396" y="3192813"/>
              <a:ext cx="785558" cy="817302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154" y="62"/>
                  </a:moveTo>
                  <a:cubicBezTo>
                    <a:pt x="194" y="56"/>
                    <a:pt x="198" y="28"/>
                    <a:pt x="198" y="28"/>
                  </a:cubicBezTo>
                  <a:cubicBezTo>
                    <a:pt x="198" y="28"/>
                    <a:pt x="167" y="30"/>
                    <a:pt x="131" y="22"/>
                  </a:cubicBezTo>
                  <a:cubicBezTo>
                    <a:pt x="109" y="17"/>
                    <a:pt x="94" y="7"/>
                    <a:pt x="86" y="0"/>
                  </a:cubicBezTo>
                  <a:cubicBezTo>
                    <a:pt x="45" y="9"/>
                    <a:pt x="0" y="34"/>
                    <a:pt x="3" y="88"/>
                  </a:cubicBezTo>
                  <a:cubicBezTo>
                    <a:pt x="6" y="157"/>
                    <a:pt x="73" y="206"/>
                    <a:pt x="73" y="206"/>
                  </a:cubicBezTo>
                  <a:cubicBezTo>
                    <a:pt x="108" y="200"/>
                    <a:pt x="119" y="167"/>
                    <a:pt x="119" y="167"/>
                  </a:cubicBezTo>
                  <a:cubicBezTo>
                    <a:pt x="119" y="167"/>
                    <a:pt x="104" y="153"/>
                    <a:pt x="91" y="134"/>
                  </a:cubicBezTo>
                  <a:cubicBezTo>
                    <a:pt x="78" y="114"/>
                    <a:pt x="71" y="80"/>
                    <a:pt x="71" y="80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66" y="58"/>
                    <a:pt x="114" y="67"/>
                    <a:pt x="154" y="62"/>
                  </a:cubicBezTo>
                </a:path>
              </a:pathLst>
            </a:cu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5"/>
            <p:cNvSpPr/>
            <p:nvPr/>
          </p:nvSpPr>
          <p:spPr>
            <a:xfrm>
              <a:off x="7063248" y="3157106"/>
              <a:ext cx="710176" cy="412618"/>
            </a:xfrm>
            <a:custGeom>
              <a:avLst/>
              <a:gdLst/>
              <a:ahLst/>
              <a:cxnLst/>
              <a:rect l="l" t="t" r="r" b="b"/>
              <a:pathLst>
                <a:path w="179" h="104" extrusionOk="0">
                  <a:moveTo>
                    <a:pt x="162" y="0"/>
                  </a:moveTo>
                  <a:cubicBezTo>
                    <a:pt x="51" y="5"/>
                    <a:pt x="51" y="5"/>
                    <a:pt x="51" y="5"/>
                  </a:cubicBezTo>
                  <a:cubicBezTo>
                    <a:pt x="42" y="5"/>
                    <a:pt x="31" y="7"/>
                    <a:pt x="20" y="9"/>
                  </a:cubicBezTo>
                  <a:cubicBezTo>
                    <a:pt x="28" y="16"/>
                    <a:pt x="43" y="26"/>
                    <a:pt x="65" y="31"/>
                  </a:cubicBezTo>
                  <a:cubicBezTo>
                    <a:pt x="101" y="39"/>
                    <a:pt x="132" y="37"/>
                    <a:pt x="132" y="37"/>
                  </a:cubicBezTo>
                  <a:cubicBezTo>
                    <a:pt x="132" y="37"/>
                    <a:pt x="128" y="65"/>
                    <a:pt x="88" y="71"/>
                  </a:cubicBezTo>
                  <a:cubicBezTo>
                    <a:pt x="48" y="76"/>
                    <a:pt x="0" y="67"/>
                    <a:pt x="0" y="67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9" y="104"/>
                    <a:pt x="122" y="101"/>
                  </a:cubicBezTo>
                  <a:cubicBezTo>
                    <a:pt x="175" y="97"/>
                    <a:pt x="179" y="57"/>
                    <a:pt x="179" y="57"/>
                  </a:cubicBezTo>
                  <a:cubicBezTo>
                    <a:pt x="165" y="38"/>
                    <a:pt x="162" y="0"/>
                    <a:pt x="162" y="0"/>
                  </a:cubicBezTo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5"/>
            <p:cNvSpPr/>
            <p:nvPr/>
          </p:nvSpPr>
          <p:spPr>
            <a:xfrm>
              <a:off x="7217979" y="2429073"/>
              <a:ext cx="583217" cy="815319"/>
            </a:xfrm>
            <a:custGeom>
              <a:avLst/>
              <a:gdLst/>
              <a:ahLst/>
              <a:cxnLst/>
              <a:rect l="l" t="t" r="r" b="b"/>
              <a:pathLst>
                <a:path w="147" h="205" extrusionOk="0">
                  <a:moveTo>
                    <a:pt x="126" y="58"/>
                  </a:moveTo>
                  <a:cubicBezTo>
                    <a:pt x="116" y="29"/>
                    <a:pt x="109" y="12"/>
                    <a:pt x="104" y="0"/>
                  </a:cubicBezTo>
                  <a:cubicBezTo>
                    <a:pt x="91" y="4"/>
                    <a:pt x="73" y="8"/>
                    <a:pt x="50" y="5"/>
                  </a:cubicBezTo>
                  <a:cubicBezTo>
                    <a:pt x="45" y="20"/>
                    <a:pt x="38" y="39"/>
                    <a:pt x="29" y="51"/>
                  </a:cubicBezTo>
                  <a:cubicBezTo>
                    <a:pt x="12" y="76"/>
                    <a:pt x="5" y="146"/>
                    <a:pt x="3" y="157"/>
                  </a:cubicBezTo>
                  <a:cubicBezTo>
                    <a:pt x="1" y="168"/>
                    <a:pt x="0" y="185"/>
                    <a:pt x="0" y="185"/>
                  </a:cubicBezTo>
                  <a:cubicBezTo>
                    <a:pt x="0" y="185"/>
                    <a:pt x="34" y="205"/>
                    <a:pt x="76" y="205"/>
                  </a:cubicBezTo>
                  <a:cubicBezTo>
                    <a:pt x="117" y="205"/>
                    <a:pt x="138" y="191"/>
                    <a:pt x="138" y="191"/>
                  </a:cubicBezTo>
                  <a:cubicBezTo>
                    <a:pt x="138" y="191"/>
                    <a:pt x="147" y="119"/>
                    <a:pt x="126" y="58"/>
                  </a:cubicBezTo>
                </a:path>
              </a:pathLst>
            </a:custGeom>
            <a:solidFill>
              <a:srgbClr val="E95D46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5"/>
            <p:cNvSpPr/>
            <p:nvPr/>
          </p:nvSpPr>
          <p:spPr>
            <a:xfrm>
              <a:off x="7198142" y="1605819"/>
              <a:ext cx="313430" cy="202342"/>
            </a:xfrm>
            <a:custGeom>
              <a:avLst/>
              <a:gdLst/>
              <a:ahLst/>
              <a:cxnLst/>
              <a:rect l="l" t="t" r="r" b="b"/>
              <a:pathLst>
                <a:path w="79" h="51" extrusionOk="0">
                  <a:moveTo>
                    <a:pt x="12" y="45"/>
                  </a:moveTo>
                  <a:cubicBezTo>
                    <a:pt x="24" y="46"/>
                    <a:pt x="31" y="35"/>
                    <a:pt x="31" y="35"/>
                  </a:cubicBezTo>
                  <a:cubicBezTo>
                    <a:pt x="31" y="35"/>
                    <a:pt x="29" y="51"/>
                    <a:pt x="44" y="51"/>
                  </a:cubicBezTo>
                  <a:cubicBezTo>
                    <a:pt x="59" y="51"/>
                    <a:pt x="71" y="38"/>
                    <a:pt x="71" y="38"/>
                  </a:cubicBezTo>
                  <a:cubicBezTo>
                    <a:pt x="76" y="37"/>
                    <a:pt x="76" y="37"/>
                    <a:pt x="76" y="37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" y="42"/>
                    <a:pt x="8" y="45"/>
                    <a:pt x="12" y="45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45"/>
            <p:cNvSpPr/>
            <p:nvPr/>
          </p:nvSpPr>
          <p:spPr>
            <a:xfrm>
              <a:off x="7091020" y="1744681"/>
              <a:ext cx="567347" cy="716132"/>
            </a:xfrm>
            <a:custGeom>
              <a:avLst/>
              <a:gdLst/>
              <a:ahLst/>
              <a:cxnLst/>
              <a:rect l="l" t="t" r="r" b="b"/>
              <a:pathLst>
                <a:path w="143" h="180" extrusionOk="0">
                  <a:moveTo>
                    <a:pt x="136" y="172"/>
                  </a:moveTo>
                  <a:cubicBezTo>
                    <a:pt x="132" y="160"/>
                    <a:pt x="130" y="154"/>
                    <a:pt x="132" y="144"/>
                  </a:cubicBezTo>
                  <a:cubicBezTo>
                    <a:pt x="136" y="124"/>
                    <a:pt x="143" y="93"/>
                    <a:pt x="143" y="93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8" y="3"/>
                    <a:pt x="86" y="16"/>
                    <a:pt x="71" y="16"/>
                  </a:cubicBezTo>
                  <a:cubicBezTo>
                    <a:pt x="56" y="16"/>
                    <a:pt x="58" y="0"/>
                    <a:pt x="58" y="0"/>
                  </a:cubicBezTo>
                  <a:cubicBezTo>
                    <a:pt x="58" y="0"/>
                    <a:pt x="51" y="11"/>
                    <a:pt x="39" y="10"/>
                  </a:cubicBezTo>
                  <a:cubicBezTo>
                    <a:pt x="35" y="10"/>
                    <a:pt x="30" y="7"/>
                    <a:pt x="27" y="3"/>
                  </a:cubicBezTo>
                  <a:cubicBezTo>
                    <a:pt x="27" y="3"/>
                    <a:pt x="23" y="17"/>
                    <a:pt x="23" y="29"/>
                  </a:cubicBezTo>
                  <a:cubicBezTo>
                    <a:pt x="23" y="40"/>
                    <a:pt x="23" y="54"/>
                    <a:pt x="21" y="58"/>
                  </a:cubicBezTo>
                  <a:cubicBezTo>
                    <a:pt x="19" y="61"/>
                    <a:pt x="16" y="62"/>
                    <a:pt x="11" y="64"/>
                  </a:cubicBezTo>
                  <a:cubicBezTo>
                    <a:pt x="7" y="65"/>
                    <a:pt x="0" y="67"/>
                    <a:pt x="3" y="81"/>
                  </a:cubicBezTo>
                  <a:cubicBezTo>
                    <a:pt x="6" y="95"/>
                    <a:pt x="12" y="124"/>
                    <a:pt x="37" y="135"/>
                  </a:cubicBezTo>
                  <a:cubicBezTo>
                    <a:pt x="62" y="147"/>
                    <a:pt x="83" y="145"/>
                    <a:pt x="87" y="148"/>
                  </a:cubicBezTo>
                  <a:cubicBezTo>
                    <a:pt x="89" y="149"/>
                    <a:pt x="87" y="161"/>
                    <a:pt x="82" y="177"/>
                  </a:cubicBezTo>
                  <a:cubicBezTo>
                    <a:pt x="105" y="180"/>
                    <a:pt x="123" y="176"/>
                    <a:pt x="136" y="172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5"/>
            <p:cNvSpPr/>
            <p:nvPr/>
          </p:nvSpPr>
          <p:spPr>
            <a:xfrm>
              <a:off x="6975964" y="1439185"/>
              <a:ext cx="956158" cy="708197"/>
            </a:xfrm>
            <a:custGeom>
              <a:avLst/>
              <a:gdLst/>
              <a:ahLst/>
              <a:cxnLst/>
              <a:rect l="l" t="t" r="r" b="b"/>
              <a:pathLst>
                <a:path w="241" h="178" extrusionOk="0">
                  <a:moveTo>
                    <a:pt x="223" y="48"/>
                  </a:moveTo>
                  <a:cubicBezTo>
                    <a:pt x="223" y="48"/>
                    <a:pt x="226" y="31"/>
                    <a:pt x="213" y="29"/>
                  </a:cubicBezTo>
                  <a:cubicBezTo>
                    <a:pt x="199" y="28"/>
                    <a:pt x="193" y="41"/>
                    <a:pt x="193" y="41"/>
                  </a:cubicBezTo>
                  <a:cubicBezTo>
                    <a:pt x="193" y="41"/>
                    <a:pt x="183" y="17"/>
                    <a:pt x="165" y="15"/>
                  </a:cubicBezTo>
                  <a:cubicBezTo>
                    <a:pt x="148" y="14"/>
                    <a:pt x="139" y="28"/>
                    <a:pt x="139" y="28"/>
                  </a:cubicBezTo>
                  <a:cubicBezTo>
                    <a:pt x="139" y="28"/>
                    <a:pt x="132" y="10"/>
                    <a:pt x="119" y="10"/>
                  </a:cubicBezTo>
                  <a:cubicBezTo>
                    <a:pt x="106" y="9"/>
                    <a:pt x="99" y="26"/>
                    <a:pt x="99" y="26"/>
                  </a:cubicBezTo>
                  <a:cubicBezTo>
                    <a:pt x="99" y="26"/>
                    <a:pt x="88" y="0"/>
                    <a:pt x="68" y="0"/>
                  </a:cubicBezTo>
                  <a:cubicBezTo>
                    <a:pt x="48" y="0"/>
                    <a:pt x="44" y="29"/>
                    <a:pt x="44" y="29"/>
                  </a:cubicBezTo>
                  <a:cubicBezTo>
                    <a:pt x="44" y="29"/>
                    <a:pt x="34" y="9"/>
                    <a:pt x="17" y="10"/>
                  </a:cubicBezTo>
                  <a:cubicBezTo>
                    <a:pt x="8" y="11"/>
                    <a:pt x="3" y="18"/>
                    <a:pt x="0" y="25"/>
                  </a:cubicBezTo>
                  <a:cubicBezTo>
                    <a:pt x="6" y="39"/>
                    <a:pt x="18" y="53"/>
                    <a:pt x="38" y="56"/>
                  </a:cubicBezTo>
                  <a:cubicBezTo>
                    <a:pt x="38" y="56"/>
                    <a:pt x="17" y="62"/>
                    <a:pt x="25" y="77"/>
                  </a:cubicBezTo>
                  <a:cubicBezTo>
                    <a:pt x="34" y="92"/>
                    <a:pt x="56" y="80"/>
                    <a:pt x="56" y="80"/>
                  </a:cubicBezTo>
                  <a:cubicBezTo>
                    <a:pt x="56" y="80"/>
                    <a:pt x="60" y="61"/>
                    <a:pt x="69" y="51"/>
                  </a:cubicBezTo>
                  <a:cubicBezTo>
                    <a:pt x="69" y="51"/>
                    <a:pt x="62" y="72"/>
                    <a:pt x="76" y="73"/>
                  </a:cubicBezTo>
                  <a:cubicBezTo>
                    <a:pt x="89" y="74"/>
                    <a:pt x="101" y="59"/>
                    <a:pt x="101" y="59"/>
                  </a:cubicBezTo>
                  <a:cubicBezTo>
                    <a:pt x="101" y="59"/>
                    <a:pt x="95" y="74"/>
                    <a:pt x="104" y="76"/>
                  </a:cubicBezTo>
                  <a:cubicBezTo>
                    <a:pt x="113" y="78"/>
                    <a:pt x="125" y="63"/>
                    <a:pt x="125" y="63"/>
                  </a:cubicBezTo>
                  <a:cubicBezTo>
                    <a:pt x="125" y="63"/>
                    <a:pt x="111" y="97"/>
                    <a:pt x="136" y="135"/>
                  </a:cubicBezTo>
                  <a:cubicBezTo>
                    <a:pt x="161" y="172"/>
                    <a:pt x="174" y="177"/>
                    <a:pt x="182" y="178"/>
                  </a:cubicBezTo>
                  <a:cubicBezTo>
                    <a:pt x="189" y="178"/>
                    <a:pt x="215" y="161"/>
                    <a:pt x="228" y="122"/>
                  </a:cubicBezTo>
                  <a:cubicBezTo>
                    <a:pt x="241" y="83"/>
                    <a:pt x="241" y="51"/>
                    <a:pt x="223" y="48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45"/>
            <p:cNvSpPr/>
            <p:nvPr/>
          </p:nvSpPr>
          <p:spPr>
            <a:xfrm>
              <a:off x="7253686" y="2123576"/>
              <a:ext cx="154731" cy="119025"/>
            </a:xfrm>
            <a:custGeom>
              <a:avLst/>
              <a:gdLst/>
              <a:ahLst/>
              <a:cxnLst/>
              <a:rect l="l" t="t" r="r" b="b"/>
              <a:pathLst>
                <a:path w="39" h="30" extrusionOk="0">
                  <a:moveTo>
                    <a:pt x="0" y="27"/>
                  </a:moveTo>
                  <a:cubicBezTo>
                    <a:pt x="7" y="30"/>
                    <a:pt x="16" y="30"/>
                    <a:pt x="26" y="25"/>
                  </a:cubicBezTo>
                  <a:cubicBezTo>
                    <a:pt x="38" y="19"/>
                    <a:pt x="39" y="9"/>
                    <a:pt x="36" y="0"/>
                  </a:cubicBezTo>
                  <a:cubicBezTo>
                    <a:pt x="24" y="1"/>
                    <a:pt x="5" y="5"/>
                    <a:pt x="0" y="27"/>
                  </a:cubicBezTo>
                </a:path>
              </a:pathLst>
            </a:custGeom>
            <a:solidFill>
              <a:srgbClr val="E539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5"/>
            <p:cNvSpPr/>
            <p:nvPr/>
          </p:nvSpPr>
          <p:spPr>
            <a:xfrm>
              <a:off x="7194174" y="2060097"/>
              <a:ext cx="202341" cy="170602"/>
            </a:xfrm>
            <a:custGeom>
              <a:avLst/>
              <a:gdLst/>
              <a:ahLst/>
              <a:cxnLst/>
              <a:rect l="l" t="t" r="r" b="b"/>
              <a:pathLst>
                <a:path w="51" h="43" extrusionOk="0">
                  <a:moveTo>
                    <a:pt x="42" y="2"/>
                  </a:moveTo>
                  <a:cubicBezTo>
                    <a:pt x="37" y="0"/>
                    <a:pt x="31" y="0"/>
                    <a:pt x="21" y="11"/>
                  </a:cubicBezTo>
                  <a:cubicBezTo>
                    <a:pt x="13" y="22"/>
                    <a:pt x="0" y="24"/>
                    <a:pt x="1" y="30"/>
                  </a:cubicBezTo>
                  <a:cubicBezTo>
                    <a:pt x="1" y="33"/>
                    <a:pt x="6" y="40"/>
                    <a:pt x="15" y="43"/>
                  </a:cubicBezTo>
                  <a:cubicBezTo>
                    <a:pt x="20" y="21"/>
                    <a:pt x="39" y="17"/>
                    <a:pt x="51" y="16"/>
                  </a:cubicBezTo>
                  <a:cubicBezTo>
                    <a:pt x="49" y="9"/>
                    <a:pt x="45" y="3"/>
                    <a:pt x="42" y="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5"/>
            <p:cNvSpPr/>
            <p:nvPr/>
          </p:nvSpPr>
          <p:spPr>
            <a:xfrm>
              <a:off x="7340971" y="2103739"/>
              <a:ext cx="234080" cy="150764"/>
            </a:xfrm>
            <a:custGeom>
              <a:avLst/>
              <a:gdLst/>
              <a:ahLst/>
              <a:cxnLst/>
              <a:rect l="l" t="t" r="r" b="b"/>
              <a:pathLst>
                <a:path w="59" h="38" extrusionOk="0">
                  <a:moveTo>
                    <a:pt x="47" y="0"/>
                  </a:moveTo>
                  <a:cubicBezTo>
                    <a:pt x="47" y="0"/>
                    <a:pt x="42" y="19"/>
                    <a:pt x="41" y="21"/>
                  </a:cubicBezTo>
                  <a:cubicBezTo>
                    <a:pt x="39" y="23"/>
                    <a:pt x="20" y="24"/>
                    <a:pt x="12" y="25"/>
                  </a:cubicBezTo>
                  <a:cubicBezTo>
                    <a:pt x="4" y="25"/>
                    <a:pt x="0" y="25"/>
                    <a:pt x="0" y="30"/>
                  </a:cubicBezTo>
                  <a:cubicBezTo>
                    <a:pt x="1" y="36"/>
                    <a:pt x="5" y="38"/>
                    <a:pt x="27" y="37"/>
                  </a:cubicBezTo>
                  <a:cubicBezTo>
                    <a:pt x="48" y="35"/>
                    <a:pt x="51" y="31"/>
                    <a:pt x="56" y="13"/>
                  </a:cubicBezTo>
                  <a:cubicBezTo>
                    <a:pt x="59" y="5"/>
                    <a:pt x="59" y="5"/>
                    <a:pt x="59" y="5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5"/>
            <p:cNvSpPr/>
            <p:nvPr/>
          </p:nvSpPr>
          <p:spPr>
            <a:xfrm>
              <a:off x="7444125" y="1415380"/>
              <a:ext cx="345169" cy="787546"/>
            </a:xfrm>
            <a:custGeom>
              <a:avLst/>
              <a:gdLst/>
              <a:ahLst/>
              <a:cxnLst/>
              <a:rect l="l" t="t" r="r" b="b"/>
              <a:pathLst>
                <a:path w="87" h="198" extrusionOk="0">
                  <a:moveTo>
                    <a:pt x="21" y="0"/>
                  </a:move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39" y="17"/>
                    <a:pt x="45" y="41"/>
                  </a:cubicBezTo>
                  <a:cubicBezTo>
                    <a:pt x="51" y="64"/>
                    <a:pt x="40" y="93"/>
                    <a:pt x="40" y="93"/>
                  </a:cubicBezTo>
                  <a:cubicBezTo>
                    <a:pt x="40" y="93"/>
                    <a:pt x="16" y="91"/>
                    <a:pt x="9" y="124"/>
                  </a:cubicBezTo>
                  <a:cubicBezTo>
                    <a:pt x="3" y="158"/>
                    <a:pt x="0" y="174"/>
                    <a:pt x="30" y="186"/>
                  </a:cubicBezTo>
                  <a:cubicBezTo>
                    <a:pt x="61" y="198"/>
                    <a:pt x="72" y="158"/>
                    <a:pt x="76" y="148"/>
                  </a:cubicBezTo>
                  <a:cubicBezTo>
                    <a:pt x="80" y="138"/>
                    <a:pt x="87" y="106"/>
                    <a:pt x="69" y="95"/>
                  </a:cubicBezTo>
                  <a:cubicBezTo>
                    <a:pt x="69" y="95"/>
                    <a:pt x="75" y="65"/>
                    <a:pt x="67" y="40"/>
                  </a:cubicBezTo>
                  <a:cubicBezTo>
                    <a:pt x="58" y="16"/>
                    <a:pt x="45" y="1"/>
                    <a:pt x="21" y="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7547279" y="1824031"/>
              <a:ext cx="174568" cy="279708"/>
            </a:xfrm>
            <a:custGeom>
              <a:avLst/>
              <a:gdLst/>
              <a:ahLst/>
              <a:cxnLst/>
              <a:rect l="l" t="t" r="r" b="b"/>
              <a:pathLst>
                <a:path w="44" h="70" extrusionOk="0">
                  <a:moveTo>
                    <a:pt x="33" y="3"/>
                  </a:moveTo>
                  <a:cubicBezTo>
                    <a:pt x="23" y="0"/>
                    <a:pt x="16" y="4"/>
                    <a:pt x="13" y="14"/>
                  </a:cubicBezTo>
                  <a:cubicBezTo>
                    <a:pt x="9" y="24"/>
                    <a:pt x="0" y="56"/>
                    <a:pt x="6" y="61"/>
                  </a:cubicBezTo>
                  <a:cubicBezTo>
                    <a:pt x="12" y="66"/>
                    <a:pt x="24" y="70"/>
                    <a:pt x="30" y="61"/>
                  </a:cubicBezTo>
                  <a:cubicBezTo>
                    <a:pt x="36" y="52"/>
                    <a:pt x="41" y="26"/>
                    <a:pt x="43" y="18"/>
                  </a:cubicBezTo>
                  <a:cubicBezTo>
                    <a:pt x="44" y="11"/>
                    <a:pt x="43" y="6"/>
                    <a:pt x="33" y="3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7606790" y="1909332"/>
              <a:ext cx="75382" cy="71415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3" y="3"/>
                  </a:moveTo>
                  <a:cubicBezTo>
                    <a:pt x="10" y="0"/>
                    <a:pt x="0" y="12"/>
                    <a:pt x="2" y="14"/>
                  </a:cubicBezTo>
                  <a:cubicBezTo>
                    <a:pt x="5" y="17"/>
                    <a:pt x="16" y="18"/>
                    <a:pt x="17" y="16"/>
                  </a:cubicBezTo>
                  <a:cubicBezTo>
                    <a:pt x="19" y="15"/>
                    <a:pt x="17" y="5"/>
                    <a:pt x="13" y="3"/>
                  </a:cubicBezTo>
                </a:path>
              </a:pathLst>
            </a:custGeom>
            <a:solidFill>
              <a:srgbClr val="FFD629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7309231" y="1752616"/>
              <a:ext cx="111089" cy="91252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5" y="4"/>
                  </a:moveTo>
                  <a:cubicBezTo>
                    <a:pt x="8" y="0"/>
                    <a:pt x="12" y="1"/>
                    <a:pt x="18" y="4"/>
                  </a:cubicBezTo>
                  <a:cubicBezTo>
                    <a:pt x="23" y="7"/>
                    <a:pt x="28" y="13"/>
                    <a:pt x="26" y="17"/>
                  </a:cubicBezTo>
                  <a:cubicBezTo>
                    <a:pt x="24" y="21"/>
                    <a:pt x="22" y="23"/>
                    <a:pt x="16" y="19"/>
                  </a:cubicBezTo>
                  <a:cubicBezTo>
                    <a:pt x="10" y="16"/>
                    <a:pt x="0" y="12"/>
                    <a:pt x="5" y="4"/>
                  </a:cubicBezTo>
                </a:path>
              </a:pathLst>
            </a:custGeom>
            <a:solidFill>
              <a:srgbClr val="4C516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7313198" y="1956942"/>
              <a:ext cx="111089" cy="71415"/>
            </a:xfrm>
            <a:custGeom>
              <a:avLst/>
              <a:gdLst/>
              <a:ahLst/>
              <a:cxnLst/>
              <a:rect l="l" t="t" r="r" b="b"/>
              <a:pathLst>
                <a:path w="28" h="18" extrusionOk="0">
                  <a:moveTo>
                    <a:pt x="1" y="12"/>
                  </a:moveTo>
                  <a:cubicBezTo>
                    <a:pt x="0" y="8"/>
                    <a:pt x="5" y="4"/>
                    <a:pt x="13" y="2"/>
                  </a:cubicBezTo>
                  <a:cubicBezTo>
                    <a:pt x="20" y="0"/>
                    <a:pt x="26" y="2"/>
                    <a:pt x="27" y="6"/>
                  </a:cubicBezTo>
                  <a:cubicBezTo>
                    <a:pt x="28" y="10"/>
                    <a:pt x="23" y="15"/>
                    <a:pt x="16" y="16"/>
                  </a:cubicBezTo>
                  <a:cubicBezTo>
                    <a:pt x="9" y="18"/>
                    <a:pt x="2" y="16"/>
                    <a:pt x="1" y="12"/>
                  </a:cubicBezTo>
                </a:path>
              </a:pathLst>
            </a:custGeom>
            <a:solidFill>
              <a:srgbClr val="E550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7229882" y="1871641"/>
              <a:ext cx="71414" cy="105139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7" y="1"/>
                  </a:moveTo>
                  <a:cubicBezTo>
                    <a:pt x="4" y="0"/>
                    <a:pt x="2" y="1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ubicBezTo>
                    <a:pt x="0" y="17"/>
                    <a:pt x="6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8" y="15"/>
                    <a:pt x="14" y="2"/>
                    <a:pt x="7" y="1"/>
                  </a:cubicBezTo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5"/>
            <p:cNvSpPr/>
            <p:nvPr/>
          </p:nvSpPr>
          <p:spPr>
            <a:xfrm>
              <a:off x="7229882" y="1824031"/>
              <a:ext cx="95219" cy="152749"/>
            </a:xfrm>
            <a:custGeom>
              <a:avLst/>
              <a:gdLst/>
              <a:ahLst/>
              <a:cxnLst/>
              <a:rect l="l" t="t" r="r" b="b"/>
              <a:pathLst>
                <a:path w="24" h="38" extrusionOk="0">
                  <a:moveTo>
                    <a:pt x="24" y="19"/>
                  </a:moveTo>
                  <a:cubicBezTo>
                    <a:pt x="24" y="8"/>
                    <a:pt x="19" y="0"/>
                    <a:pt x="12" y="0"/>
                  </a:cubicBezTo>
                  <a:cubicBezTo>
                    <a:pt x="6" y="0"/>
                    <a:pt x="1" y="6"/>
                    <a:pt x="0" y="15"/>
                  </a:cubicBezTo>
                  <a:cubicBezTo>
                    <a:pt x="2" y="13"/>
                    <a:pt x="4" y="12"/>
                    <a:pt x="7" y="13"/>
                  </a:cubicBezTo>
                  <a:cubicBezTo>
                    <a:pt x="14" y="14"/>
                    <a:pt x="18" y="27"/>
                    <a:pt x="13" y="38"/>
                  </a:cubicBezTo>
                  <a:cubicBezTo>
                    <a:pt x="19" y="37"/>
                    <a:pt x="24" y="29"/>
                    <a:pt x="24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5"/>
            <p:cNvSpPr/>
            <p:nvPr/>
          </p:nvSpPr>
          <p:spPr>
            <a:xfrm>
              <a:off x="6261821" y="2813919"/>
              <a:ext cx="860939" cy="210277"/>
            </a:xfrm>
            <a:custGeom>
              <a:avLst/>
              <a:gdLst/>
              <a:ahLst/>
              <a:cxnLst/>
              <a:rect l="l" t="t" r="r" b="b"/>
              <a:pathLst>
                <a:path w="217" h="53" extrusionOk="0">
                  <a:moveTo>
                    <a:pt x="154" y="17"/>
                  </a:moveTo>
                  <a:cubicBezTo>
                    <a:pt x="115" y="26"/>
                    <a:pt x="74" y="19"/>
                    <a:pt x="62" y="17"/>
                  </a:cubicBezTo>
                  <a:cubicBezTo>
                    <a:pt x="51" y="15"/>
                    <a:pt x="38" y="13"/>
                    <a:pt x="25" y="21"/>
                  </a:cubicBezTo>
                  <a:cubicBezTo>
                    <a:pt x="12" y="29"/>
                    <a:pt x="0" y="33"/>
                    <a:pt x="1" y="41"/>
                  </a:cubicBezTo>
                  <a:cubicBezTo>
                    <a:pt x="2" y="48"/>
                    <a:pt x="13" y="45"/>
                    <a:pt x="20" y="41"/>
                  </a:cubicBezTo>
                  <a:cubicBezTo>
                    <a:pt x="20" y="41"/>
                    <a:pt x="20" y="48"/>
                    <a:pt x="29" y="48"/>
                  </a:cubicBezTo>
                  <a:cubicBezTo>
                    <a:pt x="37" y="47"/>
                    <a:pt x="47" y="41"/>
                    <a:pt x="47" y="41"/>
                  </a:cubicBezTo>
                  <a:cubicBezTo>
                    <a:pt x="47" y="41"/>
                    <a:pt x="67" y="53"/>
                    <a:pt x="123" y="53"/>
                  </a:cubicBezTo>
                  <a:cubicBezTo>
                    <a:pt x="160" y="52"/>
                    <a:pt x="195" y="39"/>
                    <a:pt x="217" y="29"/>
                  </a:cubicBezTo>
                  <a:cubicBezTo>
                    <a:pt x="208" y="19"/>
                    <a:pt x="205" y="8"/>
                    <a:pt x="203" y="0"/>
                  </a:cubicBezTo>
                  <a:cubicBezTo>
                    <a:pt x="189" y="6"/>
                    <a:pt x="172" y="12"/>
                    <a:pt x="154" y="17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7067216" y="2766309"/>
              <a:ext cx="190438" cy="162667"/>
            </a:xfrm>
            <a:custGeom>
              <a:avLst/>
              <a:gdLst/>
              <a:ahLst/>
              <a:cxnLst/>
              <a:rect l="l" t="t" r="r" b="b"/>
              <a:pathLst>
                <a:path w="48" h="41" extrusionOk="0">
                  <a:moveTo>
                    <a:pt x="25" y="0"/>
                  </a:moveTo>
                  <a:cubicBezTo>
                    <a:pt x="25" y="0"/>
                    <a:pt x="15" y="6"/>
                    <a:pt x="0" y="12"/>
                  </a:cubicBezTo>
                  <a:cubicBezTo>
                    <a:pt x="2" y="20"/>
                    <a:pt x="5" y="31"/>
                    <a:pt x="14" y="41"/>
                  </a:cubicBezTo>
                  <a:cubicBezTo>
                    <a:pt x="25" y="35"/>
                    <a:pt x="33" y="31"/>
                    <a:pt x="37" y="28"/>
                  </a:cubicBezTo>
                  <a:cubicBezTo>
                    <a:pt x="48" y="20"/>
                    <a:pt x="48" y="20"/>
                    <a:pt x="48" y="2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7114825" y="2694894"/>
              <a:ext cx="361039" cy="234082"/>
            </a:xfrm>
            <a:custGeom>
              <a:avLst/>
              <a:gdLst/>
              <a:ahLst/>
              <a:cxnLst/>
              <a:rect l="l" t="t" r="r" b="b"/>
              <a:pathLst>
                <a:path w="91" h="59" extrusionOk="0">
                  <a:moveTo>
                    <a:pt x="0" y="14"/>
                  </a:moveTo>
                  <a:cubicBezTo>
                    <a:pt x="0" y="14"/>
                    <a:pt x="6" y="37"/>
                    <a:pt x="29" y="48"/>
                  </a:cubicBezTo>
                  <a:cubicBezTo>
                    <a:pt x="51" y="59"/>
                    <a:pt x="79" y="56"/>
                    <a:pt x="79" y="56"/>
                  </a:cubicBezTo>
                  <a:cubicBezTo>
                    <a:pt x="79" y="56"/>
                    <a:pt x="84" y="49"/>
                    <a:pt x="91" y="38"/>
                  </a:cubicBezTo>
                  <a:cubicBezTo>
                    <a:pt x="54" y="36"/>
                    <a:pt x="26" y="15"/>
                    <a:pt x="10" y="0"/>
                  </a:cubicBezTo>
                  <a:cubicBezTo>
                    <a:pt x="4" y="8"/>
                    <a:pt x="0" y="14"/>
                    <a:pt x="0" y="14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7154500" y="2373528"/>
              <a:ext cx="495933" cy="472131"/>
            </a:xfrm>
            <a:custGeom>
              <a:avLst/>
              <a:gdLst/>
              <a:ahLst/>
              <a:cxnLst/>
              <a:rect l="l" t="t" r="r" b="b"/>
              <a:pathLst>
                <a:path w="125" h="119" extrusionOk="0">
                  <a:moveTo>
                    <a:pt x="93" y="12"/>
                  </a:moveTo>
                  <a:cubicBezTo>
                    <a:pt x="76" y="0"/>
                    <a:pt x="44" y="19"/>
                    <a:pt x="25" y="46"/>
                  </a:cubicBezTo>
                  <a:cubicBezTo>
                    <a:pt x="15" y="60"/>
                    <a:pt x="6" y="72"/>
                    <a:pt x="0" y="81"/>
                  </a:cubicBezTo>
                  <a:cubicBezTo>
                    <a:pt x="16" y="96"/>
                    <a:pt x="44" y="117"/>
                    <a:pt x="81" y="119"/>
                  </a:cubicBezTo>
                  <a:cubicBezTo>
                    <a:pt x="98" y="90"/>
                    <a:pt x="125" y="36"/>
                    <a:pt x="93" y="12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7793261" y="1693104"/>
              <a:ext cx="472128" cy="1263644"/>
            </a:xfrm>
            <a:custGeom>
              <a:avLst/>
              <a:gdLst/>
              <a:ahLst/>
              <a:cxnLst/>
              <a:rect l="l" t="t" r="r" b="b"/>
              <a:pathLst>
                <a:path w="119" h="318" extrusionOk="0">
                  <a:moveTo>
                    <a:pt x="14" y="318"/>
                  </a:moveTo>
                  <a:cubicBezTo>
                    <a:pt x="22" y="296"/>
                    <a:pt x="45" y="279"/>
                    <a:pt x="46" y="269"/>
                  </a:cubicBezTo>
                  <a:cubicBezTo>
                    <a:pt x="47" y="259"/>
                    <a:pt x="34" y="191"/>
                    <a:pt x="36" y="174"/>
                  </a:cubicBezTo>
                  <a:cubicBezTo>
                    <a:pt x="39" y="157"/>
                    <a:pt x="67" y="127"/>
                    <a:pt x="67" y="127"/>
                  </a:cubicBezTo>
                  <a:cubicBezTo>
                    <a:pt x="67" y="127"/>
                    <a:pt x="72" y="60"/>
                    <a:pt x="89" y="37"/>
                  </a:cubicBezTo>
                  <a:cubicBezTo>
                    <a:pt x="97" y="27"/>
                    <a:pt x="109" y="24"/>
                    <a:pt x="119" y="23"/>
                  </a:cubicBezTo>
                  <a:cubicBezTo>
                    <a:pt x="108" y="9"/>
                    <a:pt x="93" y="0"/>
                    <a:pt x="74" y="9"/>
                  </a:cubicBezTo>
                  <a:cubicBezTo>
                    <a:pt x="45" y="22"/>
                    <a:pt x="50" y="79"/>
                    <a:pt x="48" y="99"/>
                  </a:cubicBezTo>
                  <a:cubicBezTo>
                    <a:pt x="47" y="119"/>
                    <a:pt x="42" y="139"/>
                    <a:pt x="28" y="149"/>
                  </a:cubicBezTo>
                  <a:cubicBezTo>
                    <a:pt x="14" y="158"/>
                    <a:pt x="0" y="176"/>
                    <a:pt x="5" y="199"/>
                  </a:cubicBezTo>
                  <a:cubicBezTo>
                    <a:pt x="10" y="222"/>
                    <a:pt x="15" y="254"/>
                    <a:pt x="25" y="270"/>
                  </a:cubicBezTo>
                  <a:cubicBezTo>
                    <a:pt x="25" y="270"/>
                    <a:pt x="16" y="278"/>
                    <a:pt x="6" y="289"/>
                  </a:cubicBezTo>
                  <a:cubicBezTo>
                    <a:pt x="8" y="297"/>
                    <a:pt x="11" y="308"/>
                    <a:pt x="14" y="318"/>
                  </a:cubicBezTo>
                  <a:close/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5"/>
            <p:cNvSpPr/>
            <p:nvPr/>
          </p:nvSpPr>
          <p:spPr>
            <a:xfrm>
              <a:off x="7678205" y="2841691"/>
              <a:ext cx="170601" cy="541563"/>
            </a:xfrm>
            <a:custGeom>
              <a:avLst/>
              <a:gdLst/>
              <a:ahLst/>
              <a:cxnLst/>
              <a:rect l="l" t="t" r="r" b="b"/>
              <a:pathLst>
                <a:path w="43" h="136" extrusionOk="0">
                  <a:moveTo>
                    <a:pt x="30" y="98"/>
                  </a:moveTo>
                  <a:cubicBezTo>
                    <a:pt x="30" y="83"/>
                    <a:pt x="34" y="52"/>
                    <a:pt x="43" y="29"/>
                  </a:cubicBezTo>
                  <a:cubicBezTo>
                    <a:pt x="39" y="19"/>
                    <a:pt x="37" y="8"/>
                    <a:pt x="34" y="0"/>
                  </a:cubicBezTo>
                  <a:cubicBezTo>
                    <a:pt x="21" y="15"/>
                    <a:pt x="7" y="36"/>
                    <a:pt x="5" y="57"/>
                  </a:cubicBezTo>
                  <a:cubicBezTo>
                    <a:pt x="0" y="105"/>
                    <a:pt x="23" y="136"/>
                    <a:pt x="23" y="136"/>
                  </a:cubicBezTo>
                  <a:cubicBezTo>
                    <a:pt x="33" y="118"/>
                    <a:pt x="33" y="118"/>
                    <a:pt x="33" y="118"/>
                  </a:cubicBezTo>
                  <a:cubicBezTo>
                    <a:pt x="33" y="118"/>
                    <a:pt x="30" y="112"/>
                    <a:pt x="30" y="9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5"/>
            <p:cNvSpPr/>
            <p:nvPr/>
          </p:nvSpPr>
          <p:spPr>
            <a:xfrm>
              <a:off x="8241584" y="1964877"/>
              <a:ext cx="170601" cy="25391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3" y="37"/>
                  </a:moveTo>
                  <a:cubicBezTo>
                    <a:pt x="6" y="62"/>
                    <a:pt x="31" y="64"/>
                    <a:pt x="43" y="64"/>
                  </a:cubicBezTo>
                  <a:cubicBezTo>
                    <a:pt x="38" y="37"/>
                    <a:pt x="33" y="15"/>
                    <a:pt x="27" y="0"/>
                  </a:cubicBezTo>
                  <a:cubicBezTo>
                    <a:pt x="18" y="3"/>
                    <a:pt x="0" y="13"/>
                    <a:pt x="3" y="37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7083085" y="2956748"/>
              <a:ext cx="1158499" cy="819286"/>
            </a:xfrm>
            <a:custGeom>
              <a:avLst/>
              <a:gdLst/>
              <a:ahLst/>
              <a:cxnLst/>
              <a:rect l="l" t="t" r="r" b="b"/>
              <a:pathLst>
                <a:path w="292" h="206" extrusionOk="0">
                  <a:moveTo>
                    <a:pt x="193" y="0"/>
                  </a:moveTo>
                  <a:cubicBezTo>
                    <a:pt x="185" y="23"/>
                    <a:pt x="180" y="54"/>
                    <a:pt x="180" y="69"/>
                  </a:cubicBezTo>
                  <a:cubicBezTo>
                    <a:pt x="181" y="83"/>
                    <a:pt x="183" y="89"/>
                    <a:pt x="183" y="8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4" y="107"/>
                    <a:pt x="160" y="150"/>
                    <a:pt x="108" y="149"/>
                  </a:cubicBezTo>
                  <a:cubicBezTo>
                    <a:pt x="56" y="148"/>
                    <a:pt x="0" y="139"/>
                    <a:pt x="0" y="139"/>
                  </a:cubicBezTo>
                  <a:cubicBezTo>
                    <a:pt x="0" y="162"/>
                    <a:pt x="13" y="181"/>
                    <a:pt x="13" y="181"/>
                  </a:cubicBezTo>
                  <a:cubicBezTo>
                    <a:pt x="13" y="181"/>
                    <a:pt x="44" y="206"/>
                    <a:pt x="141" y="192"/>
                  </a:cubicBezTo>
                  <a:cubicBezTo>
                    <a:pt x="238" y="178"/>
                    <a:pt x="249" y="161"/>
                    <a:pt x="263" y="143"/>
                  </a:cubicBezTo>
                  <a:cubicBezTo>
                    <a:pt x="270" y="135"/>
                    <a:pt x="280" y="117"/>
                    <a:pt x="292" y="89"/>
                  </a:cubicBezTo>
                  <a:cubicBezTo>
                    <a:pt x="267" y="85"/>
                    <a:pt x="235" y="79"/>
                    <a:pt x="224" y="70"/>
                  </a:cubicBezTo>
                  <a:cubicBezTo>
                    <a:pt x="214" y="62"/>
                    <a:pt x="202" y="29"/>
                    <a:pt x="193" y="0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5035875" y="3079740"/>
              <a:ext cx="1500000" cy="2439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5"/>
            <p:cNvSpPr/>
            <p:nvPr/>
          </p:nvSpPr>
          <p:spPr>
            <a:xfrm>
              <a:off x="5139029" y="3323740"/>
              <a:ext cx="1285500" cy="12915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5980131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5139029" y="3323740"/>
              <a:ext cx="1285500" cy="135000"/>
            </a:xfrm>
            <a:prstGeom prst="rect">
              <a:avLst/>
            </a:pr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5182671" y="1653429"/>
              <a:ext cx="460226" cy="1263644"/>
            </a:xfrm>
            <a:custGeom>
              <a:avLst/>
              <a:gdLst/>
              <a:ahLst/>
              <a:cxnLst/>
              <a:rect l="l" t="t" r="r" b="b"/>
              <a:pathLst>
                <a:path w="116" h="318" extrusionOk="0">
                  <a:moveTo>
                    <a:pt x="33" y="0"/>
                  </a:moveTo>
                  <a:cubicBezTo>
                    <a:pt x="33" y="0"/>
                    <a:pt x="0" y="189"/>
                    <a:pt x="116" y="31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5139029" y="2314016"/>
              <a:ext cx="253918" cy="682407"/>
            </a:xfrm>
            <a:custGeom>
              <a:avLst/>
              <a:gdLst/>
              <a:ahLst/>
              <a:cxnLst/>
              <a:rect l="l" t="t" r="r" b="b"/>
              <a:pathLst>
                <a:path w="64" h="172" extrusionOk="0">
                  <a:moveTo>
                    <a:pt x="64" y="6"/>
                  </a:moveTo>
                  <a:cubicBezTo>
                    <a:pt x="64" y="6"/>
                    <a:pt x="33" y="48"/>
                    <a:pt x="33" y="172"/>
                  </a:cubicBezTo>
                  <a:cubicBezTo>
                    <a:pt x="9" y="172"/>
                    <a:pt x="9" y="172"/>
                    <a:pt x="9" y="172"/>
                  </a:cubicBezTo>
                  <a:cubicBezTo>
                    <a:pt x="9" y="172"/>
                    <a:pt x="0" y="92"/>
                    <a:pt x="40" y="0"/>
                  </a:cubicBezTo>
                  <a:lnTo>
                    <a:pt x="64" y="6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5234248" y="2218796"/>
              <a:ext cx="190500" cy="186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5297728" y="2274341"/>
              <a:ext cx="79500" cy="79500"/>
            </a:xfrm>
            <a:prstGeom prst="ellipse">
              <a:avLst/>
            </a:pr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5313597" y="1629624"/>
              <a:ext cx="424518" cy="1287449"/>
            </a:xfrm>
            <a:custGeom>
              <a:avLst/>
              <a:gdLst/>
              <a:ahLst/>
              <a:cxnLst/>
              <a:rect l="l" t="t" r="r" b="b"/>
              <a:pathLst>
                <a:path w="214" h="649" extrusionOk="0">
                  <a:moveTo>
                    <a:pt x="0" y="12"/>
                  </a:moveTo>
                  <a:lnTo>
                    <a:pt x="166" y="649"/>
                  </a:lnTo>
                  <a:lnTo>
                    <a:pt x="214" y="633"/>
                  </a:lnTo>
                  <a:lnTo>
                    <a:pt x="48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5107289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7848806" y="1784356"/>
              <a:ext cx="595119" cy="1527481"/>
            </a:xfrm>
            <a:custGeom>
              <a:avLst/>
              <a:gdLst/>
              <a:ahLst/>
              <a:cxnLst/>
              <a:rect l="l" t="t" r="r" b="b"/>
              <a:pathLst>
                <a:path w="150" h="384" extrusionOk="0">
                  <a:moveTo>
                    <a:pt x="102" y="82"/>
                  </a:moveTo>
                  <a:cubicBezTo>
                    <a:pt x="99" y="58"/>
                    <a:pt x="117" y="48"/>
                    <a:pt x="126" y="45"/>
                  </a:cubicBezTo>
                  <a:cubicBezTo>
                    <a:pt x="124" y="36"/>
                    <a:pt x="121" y="30"/>
                    <a:pt x="119" y="26"/>
                  </a:cubicBezTo>
                  <a:cubicBezTo>
                    <a:pt x="116" y="17"/>
                    <a:pt x="111" y="8"/>
                    <a:pt x="105" y="0"/>
                  </a:cubicBezTo>
                  <a:cubicBezTo>
                    <a:pt x="95" y="1"/>
                    <a:pt x="83" y="4"/>
                    <a:pt x="75" y="14"/>
                  </a:cubicBezTo>
                  <a:cubicBezTo>
                    <a:pt x="58" y="37"/>
                    <a:pt x="53" y="104"/>
                    <a:pt x="53" y="104"/>
                  </a:cubicBezTo>
                  <a:cubicBezTo>
                    <a:pt x="53" y="104"/>
                    <a:pt x="25" y="134"/>
                    <a:pt x="22" y="151"/>
                  </a:cubicBezTo>
                  <a:cubicBezTo>
                    <a:pt x="20" y="168"/>
                    <a:pt x="33" y="236"/>
                    <a:pt x="32" y="246"/>
                  </a:cubicBezTo>
                  <a:cubicBezTo>
                    <a:pt x="31" y="256"/>
                    <a:pt x="8" y="273"/>
                    <a:pt x="0" y="295"/>
                  </a:cubicBezTo>
                  <a:cubicBezTo>
                    <a:pt x="9" y="324"/>
                    <a:pt x="21" y="357"/>
                    <a:pt x="31" y="365"/>
                  </a:cubicBezTo>
                  <a:cubicBezTo>
                    <a:pt x="42" y="374"/>
                    <a:pt x="74" y="380"/>
                    <a:pt x="99" y="384"/>
                  </a:cubicBezTo>
                  <a:cubicBezTo>
                    <a:pt x="112" y="352"/>
                    <a:pt x="127" y="307"/>
                    <a:pt x="139" y="250"/>
                  </a:cubicBezTo>
                  <a:cubicBezTo>
                    <a:pt x="150" y="197"/>
                    <a:pt x="148" y="148"/>
                    <a:pt x="142" y="109"/>
                  </a:cubicBezTo>
                  <a:cubicBezTo>
                    <a:pt x="130" y="109"/>
                    <a:pt x="105" y="107"/>
                    <a:pt x="102" y="82"/>
                  </a:cubicBezTo>
                  <a:moveTo>
                    <a:pt x="89" y="241"/>
                  </a:moveTo>
                  <a:cubicBezTo>
                    <a:pt x="86" y="272"/>
                    <a:pt x="66" y="324"/>
                    <a:pt x="54" y="319"/>
                  </a:cubicBezTo>
                  <a:cubicBezTo>
                    <a:pt x="41" y="314"/>
                    <a:pt x="66" y="280"/>
                    <a:pt x="68" y="241"/>
                  </a:cubicBezTo>
                  <a:cubicBezTo>
                    <a:pt x="71" y="204"/>
                    <a:pt x="55" y="167"/>
                    <a:pt x="68" y="162"/>
                  </a:cubicBezTo>
                  <a:cubicBezTo>
                    <a:pt x="81" y="157"/>
                    <a:pt x="93" y="210"/>
                    <a:pt x="89" y="241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6960094" y="1244778"/>
              <a:ext cx="948224" cy="384846"/>
            </a:xfrm>
            <a:custGeom>
              <a:avLst/>
              <a:gdLst/>
              <a:ahLst/>
              <a:cxnLst/>
              <a:rect l="l" t="t" r="r" b="b"/>
              <a:pathLst>
                <a:path w="239" h="97" extrusionOk="0">
                  <a:moveTo>
                    <a:pt x="21" y="59"/>
                  </a:moveTo>
                  <a:cubicBezTo>
                    <a:pt x="38" y="58"/>
                    <a:pt x="48" y="78"/>
                    <a:pt x="48" y="78"/>
                  </a:cubicBezTo>
                  <a:cubicBezTo>
                    <a:pt x="48" y="78"/>
                    <a:pt x="52" y="49"/>
                    <a:pt x="72" y="49"/>
                  </a:cubicBezTo>
                  <a:cubicBezTo>
                    <a:pt x="92" y="49"/>
                    <a:pt x="103" y="75"/>
                    <a:pt x="103" y="75"/>
                  </a:cubicBezTo>
                  <a:cubicBezTo>
                    <a:pt x="103" y="75"/>
                    <a:pt x="110" y="58"/>
                    <a:pt x="123" y="59"/>
                  </a:cubicBezTo>
                  <a:cubicBezTo>
                    <a:pt x="136" y="59"/>
                    <a:pt x="143" y="77"/>
                    <a:pt x="143" y="77"/>
                  </a:cubicBezTo>
                  <a:cubicBezTo>
                    <a:pt x="143" y="77"/>
                    <a:pt x="152" y="63"/>
                    <a:pt x="169" y="64"/>
                  </a:cubicBezTo>
                  <a:cubicBezTo>
                    <a:pt x="187" y="66"/>
                    <a:pt x="197" y="90"/>
                    <a:pt x="197" y="90"/>
                  </a:cubicBezTo>
                  <a:cubicBezTo>
                    <a:pt x="197" y="90"/>
                    <a:pt x="203" y="77"/>
                    <a:pt x="217" y="78"/>
                  </a:cubicBezTo>
                  <a:cubicBezTo>
                    <a:pt x="230" y="80"/>
                    <a:pt x="227" y="97"/>
                    <a:pt x="227" y="97"/>
                  </a:cubicBezTo>
                  <a:cubicBezTo>
                    <a:pt x="227" y="97"/>
                    <a:pt x="239" y="65"/>
                    <a:pt x="223" y="61"/>
                  </a:cubicBezTo>
                  <a:cubicBezTo>
                    <a:pt x="207" y="58"/>
                    <a:pt x="203" y="69"/>
                    <a:pt x="203" y="69"/>
                  </a:cubicBezTo>
                  <a:cubicBezTo>
                    <a:pt x="203" y="69"/>
                    <a:pt x="205" y="33"/>
                    <a:pt x="186" y="31"/>
                  </a:cubicBezTo>
                  <a:cubicBezTo>
                    <a:pt x="167" y="30"/>
                    <a:pt x="165" y="53"/>
                    <a:pt x="165" y="5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21" y="9"/>
                    <a:pt x="103" y="16"/>
                  </a:cubicBezTo>
                  <a:cubicBezTo>
                    <a:pt x="89" y="23"/>
                    <a:pt x="95" y="37"/>
                    <a:pt x="98" y="44"/>
                  </a:cubicBezTo>
                  <a:cubicBezTo>
                    <a:pt x="99" y="46"/>
                    <a:pt x="100" y="47"/>
                    <a:pt x="100" y="47"/>
                  </a:cubicBezTo>
                  <a:cubicBezTo>
                    <a:pt x="100" y="47"/>
                    <a:pt x="99" y="46"/>
                    <a:pt x="98" y="44"/>
                  </a:cubicBezTo>
                  <a:cubicBezTo>
                    <a:pt x="92" y="33"/>
                    <a:pt x="69" y="0"/>
                    <a:pt x="48" y="7"/>
                  </a:cubicBezTo>
                  <a:cubicBezTo>
                    <a:pt x="23" y="15"/>
                    <a:pt x="43" y="55"/>
                    <a:pt x="43" y="55"/>
                  </a:cubicBezTo>
                  <a:cubicBezTo>
                    <a:pt x="43" y="55"/>
                    <a:pt x="19" y="34"/>
                    <a:pt x="6" y="46"/>
                  </a:cubicBezTo>
                  <a:cubicBezTo>
                    <a:pt x="1" y="52"/>
                    <a:pt x="0" y="63"/>
                    <a:pt x="4" y="74"/>
                  </a:cubicBezTo>
                  <a:cubicBezTo>
                    <a:pt x="7" y="67"/>
                    <a:pt x="12" y="60"/>
                    <a:pt x="21" y="59"/>
                  </a:cubicBezTo>
                </a:path>
              </a:pathLst>
            </a:custGeom>
            <a:solidFill>
              <a:srgbClr val="3A3F53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186" y="2715297"/>
            <a:ext cx="2567739" cy="193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36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5"/>
          <p:cNvSpPr txBox="1">
            <a:spLocks noGrp="1"/>
          </p:cNvSpPr>
          <p:nvPr>
            <p:ph type="title"/>
          </p:nvPr>
        </p:nvSpPr>
        <p:spPr>
          <a:xfrm>
            <a:off x="1097392" y="475489"/>
            <a:ext cx="6662987" cy="5964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I </a:t>
            </a:r>
            <a:r>
              <a:rPr lang="en-US" dirty="0" smtClean="0"/>
              <a:t>Called </a:t>
            </a:r>
            <a:r>
              <a:rPr lang="en-US" dirty="0" err="1" smtClean="0"/>
              <a:t>Tt</a:t>
            </a:r>
            <a:r>
              <a:rPr lang="en-US" dirty="0"/>
              <a:t>, ‘</a:t>
            </a:r>
            <a:r>
              <a:rPr lang="en-US" dirty="0" err="1"/>
              <a:t>Ctrl’+It</a:t>
            </a:r>
            <a:endParaRPr lang="en-US" dirty="0"/>
          </a:p>
        </p:txBody>
      </p:sp>
      <p:sp>
        <p:nvSpPr>
          <p:cNvPr id="963" name="Google Shape;963;p45"/>
          <p:cNvSpPr/>
          <p:nvPr/>
        </p:nvSpPr>
        <p:spPr>
          <a:xfrm>
            <a:off x="7348905" y="1419347"/>
            <a:ext cx="7935" cy="11902"/>
          </a:xfrm>
          <a:custGeom>
            <a:avLst/>
            <a:gdLst/>
            <a:ahLst/>
            <a:cxnLst/>
            <a:rect l="l" t="t" r="r" b="b"/>
            <a:pathLst>
              <a:path w="2" h="3" extrusionOk="0">
                <a:moveTo>
                  <a:pt x="0" y="0"/>
                </a:moveTo>
                <a:cubicBezTo>
                  <a:pt x="1" y="2"/>
                  <a:pt x="2" y="3"/>
                  <a:pt x="2" y="3"/>
                </a:cubicBezTo>
                <a:cubicBezTo>
                  <a:pt x="2" y="3"/>
                  <a:pt x="1" y="2"/>
                  <a:pt x="0" y="0"/>
                </a:cubicBezTo>
              </a:path>
            </a:pathLst>
          </a:custGeom>
          <a:solidFill>
            <a:srgbClr val="000000"/>
          </a:solidFill>
          <a:ln w="9525" cap="flat" cmpd="sng">
            <a:solidFill>
              <a:srgbClr val="3A3F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4" name="Google Shape;964;p45"/>
          <p:cNvGrpSpPr/>
          <p:nvPr/>
        </p:nvGrpSpPr>
        <p:grpSpPr>
          <a:xfrm>
            <a:off x="7409244" y="1224900"/>
            <a:ext cx="1378338" cy="539534"/>
            <a:chOff x="1858525" y="957047"/>
            <a:chExt cx="1074141" cy="420460"/>
          </a:xfrm>
        </p:grpSpPr>
        <p:sp>
          <p:nvSpPr>
            <p:cNvPr id="965" name="Google Shape;965;p45"/>
            <p:cNvSpPr/>
            <p:nvPr/>
          </p:nvSpPr>
          <p:spPr>
            <a:xfrm>
              <a:off x="1858525" y="122420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2319744" y="95704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5"/>
            <p:cNvSpPr/>
            <p:nvPr/>
          </p:nvSpPr>
          <p:spPr>
            <a:xfrm>
              <a:off x="2780966" y="12106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8" name="Google Shape;968;p45"/>
          <p:cNvSpPr txBox="1">
            <a:spLocks noGrp="1"/>
          </p:cNvSpPr>
          <p:nvPr>
            <p:ph type="subTitle" idx="1"/>
          </p:nvPr>
        </p:nvSpPr>
        <p:spPr>
          <a:xfrm>
            <a:off x="1396775" y="1348489"/>
            <a:ext cx="4637257" cy="2339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sz="1800" dirty="0" smtClean="0"/>
              <a:t>Asset </a:t>
            </a:r>
            <a:r>
              <a:rPr lang="en-US" sz="1800" dirty="0" err="1" smtClean="0"/>
              <a:t>bisa</a:t>
            </a:r>
            <a:r>
              <a:rPr lang="en-US" sz="1800" dirty="0" smtClean="0"/>
              <a:t> </a:t>
            </a:r>
            <a:r>
              <a:rPr lang="en-US" sz="1800" dirty="0" err="1" smtClean="0"/>
              <a:t>didaptkan</a:t>
            </a:r>
            <a:r>
              <a:rPr lang="en-US" sz="1800" dirty="0" smtClean="0"/>
              <a:t> </a:t>
            </a:r>
            <a:r>
              <a:rPr lang="en-US" sz="1800" dirty="0" err="1" smtClean="0"/>
              <a:t>dari</a:t>
            </a:r>
            <a:r>
              <a:rPr lang="en-US" sz="1800" dirty="0" smtClean="0"/>
              <a:t> store </a:t>
            </a:r>
            <a:r>
              <a:rPr lang="en-US" sz="1800" dirty="0" err="1" smtClean="0"/>
              <a:t>seperti</a:t>
            </a:r>
            <a:r>
              <a:rPr lang="en-US" sz="1800" dirty="0" smtClean="0"/>
              <a:t> unreal marketplace </a:t>
            </a:r>
            <a:r>
              <a:rPr lang="en-US" sz="1800" dirty="0" err="1" smtClean="0"/>
              <a:t>atau</a:t>
            </a:r>
            <a:r>
              <a:rPr lang="en-US" sz="1800" dirty="0" smtClean="0"/>
              <a:t> itch.io</a:t>
            </a:r>
            <a:endParaRPr sz="1800" dirty="0"/>
          </a:p>
        </p:txBody>
      </p:sp>
      <p:grpSp>
        <p:nvGrpSpPr>
          <p:cNvPr id="969" name="Google Shape;969;p45"/>
          <p:cNvGrpSpPr/>
          <p:nvPr/>
        </p:nvGrpSpPr>
        <p:grpSpPr>
          <a:xfrm>
            <a:off x="6188670" y="1893322"/>
            <a:ext cx="2481799" cy="2454427"/>
            <a:chOff x="5035875" y="1244778"/>
            <a:chExt cx="3408050" cy="3370462"/>
          </a:xfrm>
        </p:grpSpPr>
        <p:sp>
          <p:nvSpPr>
            <p:cNvPr id="970" name="Google Shape;970;p45"/>
            <p:cNvSpPr/>
            <p:nvPr/>
          </p:nvSpPr>
          <p:spPr>
            <a:xfrm>
              <a:off x="7333036" y="3668911"/>
              <a:ext cx="269787" cy="198374"/>
            </a:xfrm>
            <a:custGeom>
              <a:avLst/>
              <a:gdLst/>
              <a:ahLst/>
              <a:cxnLst/>
              <a:rect l="l" t="t" r="r" b="b"/>
              <a:pathLst>
                <a:path w="68" h="50" extrusionOk="0">
                  <a:moveTo>
                    <a:pt x="62" y="5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4" y="45"/>
                    <a:pt x="38" y="40"/>
                    <a:pt x="62" y="50"/>
                  </a:cubicBezTo>
                </a:path>
              </a:pathLst>
            </a:custGeom>
            <a:solidFill>
              <a:srgbClr val="F4A61C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7344938" y="3827610"/>
              <a:ext cx="234080" cy="444358"/>
            </a:xfrm>
            <a:custGeom>
              <a:avLst/>
              <a:gdLst/>
              <a:ahLst/>
              <a:cxnLst/>
              <a:rect l="l" t="t" r="r" b="b"/>
              <a:pathLst>
                <a:path w="59" h="112" extrusionOk="0">
                  <a:moveTo>
                    <a:pt x="0" y="8"/>
                  </a:moveTo>
                  <a:cubicBezTo>
                    <a:pt x="8" y="112"/>
                    <a:pt x="8" y="112"/>
                    <a:pt x="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35" y="0"/>
                    <a:pt x="11" y="5"/>
                    <a:pt x="0" y="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6971997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1" y="62"/>
                  </a:moveTo>
                  <a:cubicBezTo>
                    <a:pt x="1" y="62"/>
                    <a:pt x="32" y="50"/>
                    <a:pt x="98" y="5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8" y="0"/>
                    <a:pt x="27" y="0"/>
                    <a:pt x="0" y="30"/>
                  </a:cubicBezTo>
                  <a:lnTo>
                    <a:pt x="1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6813298" y="4283871"/>
              <a:ext cx="3213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6884712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5"/>
            <p:cNvSpPr/>
            <p:nvPr/>
          </p:nvSpPr>
          <p:spPr>
            <a:xfrm>
              <a:off x="7535376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97" y="62"/>
                  </a:moveTo>
                  <a:cubicBezTo>
                    <a:pt x="97" y="62"/>
                    <a:pt x="66" y="50"/>
                    <a:pt x="0" y="5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1" y="0"/>
                    <a:pt x="98" y="30"/>
                  </a:cubicBezTo>
                  <a:lnTo>
                    <a:pt x="97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5"/>
            <p:cNvSpPr/>
            <p:nvPr/>
          </p:nvSpPr>
          <p:spPr>
            <a:xfrm>
              <a:off x="7757554" y="4283871"/>
              <a:ext cx="3255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7832936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7277491" y="4236261"/>
              <a:ext cx="357072" cy="271773"/>
            </a:xfrm>
            <a:custGeom>
              <a:avLst/>
              <a:gdLst/>
              <a:ahLst/>
              <a:cxnLst/>
              <a:rect l="l" t="t" r="r" b="b"/>
              <a:pathLst>
                <a:path w="90" h="68" extrusionOk="0">
                  <a:moveTo>
                    <a:pt x="67" y="68"/>
                  </a:moveTo>
                  <a:cubicBezTo>
                    <a:pt x="23" y="68"/>
                    <a:pt x="23" y="68"/>
                    <a:pt x="23" y="68"/>
                  </a:cubicBezTo>
                  <a:cubicBezTo>
                    <a:pt x="10" y="68"/>
                    <a:pt x="0" y="58"/>
                    <a:pt x="0" y="4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1"/>
                    <a:pt x="10" y="0"/>
                    <a:pt x="23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80" y="0"/>
                    <a:pt x="90" y="11"/>
                    <a:pt x="90" y="23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58"/>
                    <a:pt x="80" y="68"/>
                    <a:pt x="67" y="68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7360808" y="4295774"/>
              <a:ext cx="186471" cy="319383"/>
            </a:xfrm>
            <a:custGeom>
              <a:avLst/>
              <a:gdLst/>
              <a:ahLst/>
              <a:cxnLst/>
              <a:rect l="l" t="t" r="r" b="b"/>
              <a:pathLst>
                <a:path w="47" h="80" extrusionOk="0">
                  <a:moveTo>
                    <a:pt x="25" y="80"/>
                  </a:moveTo>
                  <a:cubicBezTo>
                    <a:pt x="22" y="80"/>
                    <a:pt x="22" y="80"/>
                    <a:pt x="22" y="80"/>
                  </a:cubicBezTo>
                  <a:cubicBezTo>
                    <a:pt x="10" y="80"/>
                    <a:pt x="0" y="71"/>
                    <a:pt x="0" y="59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7" y="0"/>
                    <a:pt x="47" y="10"/>
                    <a:pt x="47" y="22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7" y="71"/>
                    <a:pt x="37" y="80"/>
                    <a:pt x="25" y="8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5"/>
            <p:cNvSpPr/>
            <p:nvPr/>
          </p:nvSpPr>
          <p:spPr>
            <a:xfrm>
              <a:off x="6761721" y="3986310"/>
              <a:ext cx="122991" cy="146797"/>
            </a:xfrm>
            <a:custGeom>
              <a:avLst/>
              <a:gdLst/>
              <a:ahLst/>
              <a:cxnLst/>
              <a:rect l="l" t="t" r="r" b="b"/>
              <a:pathLst>
                <a:path w="31" h="37" extrusionOk="0">
                  <a:moveTo>
                    <a:pt x="28" y="27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17" y="37"/>
                    <a:pt x="28" y="27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5"/>
            <p:cNvSpPr/>
            <p:nvPr/>
          </p:nvSpPr>
          <p:spPr>
            <a:xfrm>
              <a:off x="6559380" y="4053757"/>
              <a:ext cx="349137" cy="178537"/>
            </a:xfrm>
            <a:custGeom>
              <a:avLst/>
              <a:gdLst/>
              <a:ahLst/>
              <a:cxnLst/>
              <a:rect l="l" t="t" r="r" b="b"/>
              <a:pathLst>
                <a:path w="88" h="45" extrusionOk="0">
                  <a:moveTo>
                    <a:pt x="84" y="19"/>
                  </a:moveTo>
                  <a:cubicBezTo>
                    <a:pt x="79" y="10"/>
                    <a:pt x="79" y="10"/>
                    <a:pt x="79" y="10"/>
                  </a:cubicBezTo>
                  <a:cubicBezTo>
                    <a:pt x="68" y="20"/>
                    <a:pt x="51" y="10"/>
                    <a:pt x="51" y="1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26" y="0"/>
                    <a:pt x="13" y="10"/>
                  </a:cubicBezTo>
                  <a:cubicBezTo>
                    <a:pt x="0" y="20"/>
                    <a:pt x="4" y="31"/>
                    <a:pt x="4" y="31"/>
                  </a:cubicBezTo>
                  <a:cubicBezTo>
                    <a:pt x="4" y="31"/>
                    <a:pt x="18" y="39"/>
                    <a:pt x="36" y="42"/>
                  </a:cubicBezTo>
                  <a:cubicBezTo>
                    <a:pt x="55" y="45"/>
                    <a:pt x="83" y="42"/>
                    <a:pt x="83" y="42"/>
                  </a:cubicBezTo>
                  <a:cubicBezTo>
                    <a:pt x="83" y="42"/>
                    <a:pt x="88" y="28"/>
                    <a:pt x="84" y="19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6551446" y="4176749"/>
              <a:ext cx="372941" cy="115057"/>
            </a:xfrm>
            <a:custGeom>
              <a:avLst/>
              <a:gdLst/>
              <a:ahLst/>
              <a:cxnLst/>
              <a:rect l="l" t="t" r="r" b="b"/>
              <a:pathLst>
                <a:path w="94" h="29" extrusionOk="0">
                  <a:moveTo>
                    <a:pt x="38" y="11"/>
                  </a:moveTo>
                  <a:cubicBezTo>
                    <a:pt x="20" y="8"/>
                    <a:pt x="6" y="0"/>
                    <a:pt x="6" y="0"/>
                  </a:cubicBezTo>
                  <a:cubicBezTo>
                    <a:pt x="6" y="0"/>
                    <a:pt x="0" y="4"/>
                    <a:pt x="1" y="10"/>
                  </a:cubicBezTo>
                  <a:cubicBezTo>
                    <a:pt x="2" y="16"/>
                    <a:pt x="23" y="22"/>
                    <a:pt x="45" y="25"/>
                  </a:cubicBezTo>
                  <a:cubicBezTo>
                    <a:pt x="68" y="29"/>
                    <a:pt x="89" y="25"/>
                    <a:pt x="91" y="20"/>
                  </a:cubicBezTo>
                  <a:cubicBezTo>
                    <a:pt x="94" y="16"/>
                    <a:pt x="85" y="11"/>
                    <a:pt x="85" y="11"/>
                  </a:cubicBezTo>
                  <a:cubicBezTo>
                    <a:pt x="85" y="11"/>
                    <a:pt x="57" y="14"/>
                    <a:pt x="38" y="11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6726014" y="3458634"/>
              <a:ext cx="265820" cy="583220"/>
            </a:xfrm>
            <a:custGeom>
              <a:avLst/>
              <a:gdLst/>
              <a:ahLst/>
              <a:cxnLst/>
              <a:rect l="l" t="t" r="r" b="b"/>
              <a:pathLst>
                <a:path w="67" h="147" extrusionOk="0">
                  <a:moveTo>
                    <a:pt x="23" y="0"/>
                  </a:moveTo>
                  <a:cubicBezTo>
                    <a:pt x="23" y="0"/>
                    <a:pt x="10" y="43"/>
                    <a:pt x="5" y="89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35"/>
                    <a:pt x="6" y="143"/>
                    <a:pt x="27" y="145"/>
                  </a:cubicBezTo>
                  <a:cubicBezTo>
                    <a:pt x="48" y="147"/>
                    <a:pt x="55" y="141"/>
                    <a:pt x="55" y="141"/>
                  </a:cubicBezTo>
                  <a:cubicBezTo>
                    <a:pt x="67" y="70"/>
                    <a:pt x="67" y="70"/>
                    <a:pt x="67" y="7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7134662" y="3906960"/>
              <a:ext cx="162666" cy="142829"/>
            </a:xfrm>
            <a:custGeom>
              <a:avLst/>
              <a:gdLst/>
              <a:ahLst/>
              <a:cxnLst/>
              <a:rect l="l" t="t" r="r" b="b"/>
              <a:pathLst>
                <a:path w="41" h="36" extrusionOk="0">
                  <a:moveTo>
                    <a:pt x="41" y="13"/>
                  </a:moveTo>
                  <a:cubicBezTo>
                    <a:pt x="36" y="10"/>
                    <a:pt x="30" y="6"/>
                    <a:pt x="24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38" y="31"/>
                    <a:pt x="41" y="13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7221947" y="3958537"/>
              <a:ext cx="190438" cy="329301"/>
            </a:xfrm>
            <a:custGeom>
              <a:avLst/>
              <a:gdLst/>
              <a:ahLst/>
              <a:cxnLst/>
              <a:rect l="l" t="t" r="r" b="b"/>
              <a:pathLst>
                <a:path w="48" h="83" extrusionOk="0">
                  <a:moveTo>
                    <a:pt x="44" y="7"/>
                  </a:moveTo>
                  <a:cubicBezTo>
                    <a:pt x="40" y="0"/>
                    <a:pt x="33" y="7"/>
                    <a:pt x="33" y="7"/>
                  </a:cubicBezTo>
                  <a:cubicBezTo>
                    <a:pt x="33" y="7"/>
                    <a:pt x="39" y="13"/>
                    <a:pt x="30" y="35"/>
                  </a:cubicBezTo>
                  <a:cubicBezTo>
                    <a:pt x="22" y="58"/>
                    <a:pt x="0" y="76"/>
                    <a:pt x="0" y="76"/>
                  </a:cubicBezTo>
                  <a:cubicBezTo>
                    <a:pt x="0" y="76"/>
                    <a:pt x="1" y="83"/>
                    <a:pt x="12" y="82"/>
                  </a:cubicBezTo>
                  <a:cubicBezTo>
                    <a:pt x="23" y="81"/>
                    <a:pt x="33" y="60"/>
                    <a:pt x="39" y="46"/>
                  </a:cubicBezTo>
                  <a:cubicBezTo>
                    <a:pt x="44" y="32"/>
                    <a:pt x="48" y="14"/>
                    <a:pt x="44" y="7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5"/>
            <p:cNvSpPr/>
            <p:nvPr/>
          </p:nvSpPr>
          <p:spPr>
            <a:xfrm>
              <a:off x="7094988" y="3958537"/>
              <a:ext cx="281690" cy="321366"/>
            </a:xfrm>
            <a:custGeom>
              <a:avLst/>
              <a:gdLst/>
              <a:ahLst/>
              <a:cxnLst/>
              <a:rect l="l" t="t" r="r" b="b"/>
              <a:pathLst>
                <a:path w="71" h="81" extrusionOk="0">
                  <a:moveTo>
                    <a:pt x="62" y="35"/>
                  </a:moveTo>
                  <a:cubicBezTo>
                    <a:pt x="71" y="13"/>
                    <a:pt x="65" y="7"/>
                    <a:pt x="65" y="7"/>
                  </a:cubicBezTo>
                  <a:cubicBezTo>
                    <a:pt x="65" y="7"/>
                    <a:pt x="59" y="5"/>
                    <a:pt x="51" y="0"/>
                  </a:cubicBezTo>
                  <a:cubicBezTo>
                    <a:pt x="48" y="18"/>
                    <a:pt x="28" y="23"/>
                    <a:pt x="28" y="2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4" y="34"/>
                    <a:pt x="2" y="53"/>
                  </a:cubicBezTo>
                  <a:cubicBezTo>
                    <a:pt x="0" y="73"/>
                    <a:pt x="15" y="81"/>
                    <a:pt x="32" y="76"/>
                  </a:cubicBezTo>
                  <a:cubicBezTo>
                    <a:pt x="32" y="76"/>
                    <a:pt x="54" y="58"/>
                    <a:pt x="62" y="35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5"/>
            <p:cNvSpPr/>
            <p:nvPr/>
          </p:nvSpPr>
          <p:spPr>
            <a:xfrm>
              <a:off x="6801396" y="3192813"/>
              <a:ext cx="785558" cy="817302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154" y="62"/>
                  </a:moveTo>
                  <a:cubicBezTo>
                    <a:pt x="194" y="56"/>
                    <a:pt x="198" y="28"/>
                    <a:pt x="198" y="28"/>
                  </a:cubicBezTo>
                  <a:cubicBezTo>
                    <a:pt x="198" y="28"/>
                    <a:pt x="167" y="30"/>
                    <a:pt x="131" y="22"/>
                  </a:cubicBezTo>
                  <a:cubicBezTo>
                    <a:pt x="109" y="17"/>
                    <a:pt x="94" y="7"/>
                    <a:pt x="86" y="0"/>
                  </a:cubicBezTo>
                  <a:cubicBezTo>
                    <a:pt x="45" y="9"/>
                    <a:pt x="0" y="34"/>
                    <a:pt x="3" y="88"/>
                  </a:cubicBezTo>
                  <a:cubicBezTo>
                    <a:pt x="6" y="157"/>
                    <a:pt x="73" y="206"/>
                    <a:pt x="73" y="206"/>
                  </a:cubicBezTo>
                  <a:cubicBezTo>
                    <a:pt x="108" y="200"/>
                    <a:pt x="119" y="167"/>
                    <a:pt x="119" y="167"/>
                  </a:cubicBezTo>
                  <a:cubicBezTo>
                    <a:pt x="119" y="167"/>
                    <a:pt x="104" y="153"/>
                    <a:pt x="91" y="134"/>
                  </a:cubicBezTo>
                  <a:cubicBezTo>
                    <a:pt x="78" y="114"/>
                    <a:pt x="71" y="80"/>
                    <a:pt x="71" y="80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66" y="58"/>
                    <a:pt x="114" y="67"/>
                    <a:pt x="154" y="62"/>
                  </a:cubicBezTo>
                </a:path>
              </a:pathLst>
            </a:cu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5"/>
            <p:cNvSpPr/>
            <p:nvPr/>
          </p:nvSpPr>
          <p:spPr>
            <a:xfrm>
              <a:off x="7063248" y="3157106"/>
              <a:ext cx="710176" cy="412618"/>
            </a:xfrm>
            <a:custGeom>
              <a:avLst/>
              <a:gdLst/>
              <a:ahLst/>
              <a:cxnLst/>
              <a:rect l="l" t="t" r="r" b="b"/>
              <a:pathLst>
                <a:path w="179" h="104" extrusionOk="0">
                  <a:moveTo>
                    <a:pt x="162" y="0"/>
                  </a:moveTo>
                  <a:cubicBezTo>
                    <a:pt x="51" y="5"/>
                    <a:pt x="51" y="5"/>
                    <a:pt x="51" y="5"/>
                  </a:cubicBezTo>
                  <a:cubicBezTo>
                    <a:pt x="42" y="5"/>
                    <a:pt x="31" y="7"/>
                    <a:pt x="20" y="9"/>
                  </a:cubicBezTo>
                  <a:cubicBezTo>
                    <a:pt x="28" y="16"/>
                    <a:pt x="43" y="26"/>
                    <a:pt x="65" y="31"/>
                  </a:cubicBezTo>
                  <a:cubicBezTo>
                    <a:pt x="101" y="39"/>
                    <a:pt x="132" y="37"/>
                    <a:pt x="132" y="37"/>
                  </a:cubicBezTo>
                  <a:cubicBezTo>
                    <a:pt x="132" y="37"/>
                    <a:pt x="128" y="65"/>
                    <a:pt x="88" y="71"/>
                  </a:cubicBezTo>
                  <a:cubicBezTo>
                    <a:pt x="48" y="76"/>
                    <a:pt x="0" y="67"/>
                    <a:pt x="0" y="67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9" y="104"/>
                    <a:pt x="122" y="101"/>
                  </a:cubicBezTo>
                  <a:cubicBezTo>
                    <a:pt x="175" y="97"/>
                    <a:pt x="179" y="57"/>
                    <a:pt x="179" y="57"/>
                  </a:cubicBezTo>
                  <a:cubicBezTo>
                    <a:pt x="165" y="38"/>
                    <a:pt x="162" y="0"/>
                    <a:pt x="162" y="0"/>
                  </a:cubicBezTo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5"/>
            <p:cNvSpPr/>
            <p:nvPr/>
          </p:nvSpPr>
          <p:spPr>
            <a:xfrm>
              <a:off x="7217979" y="2429073"/>
              <a:ext cx="583217" cy="815319"/>
            </a:xfrm>
            <a:custGeom>
              <a:avLst/>
              <a:gdLst/>
              <a:ahLst/>
              <a:cxnLst/>
              <a:rect l="l" t="t" r="r" b="b"/>
              <a:pathLst>
                <a:path w="147" h="205" extrusionOk="0">
                  <a:moveTo>
                    <a:pt x="126" y="58"/>
                  </a:moveTo>
                  <a:cubicBezTo>
                    <a:pt x="116" y="29"/>
                    <a:pt x="109" y="12"/>
                    <a:pt x="104" y="0"/>
                  </a:cubicBezTo>
                  <a:cubicBezTo>
                    <a:pt x="91" y="4"/>
                    <a:pt x="73" y="8"/>
                    <a:pt x="50" y="5"/>
                  </a:cubicBezTo>
                  <a:cubicBezTo>
                    <a:pt x="45" y="20"/>
                    <a:pt x="38" y="39"/>
                    <a:pt x="29" y="51"/>
                  </a:cubicBezTo>
                  <a:cubicBezTo>
                    <a:pt x="12" y="76"/>
                    <a:pt x="5" y="146"/>
                    <a:pt x="3" y="157"/>
                  </a:cubicBezTo>
                  <a:cubicBezTo>
                    <a:pt x="1" y="168"/>
                    <a:pt x="0" y="185"/>
                    <a:pt x="0" y="185"/>
                  </a:cubicBezTo>
                  <a:cubicBezTo>
                    <a:pt x="0" y="185"/>
                    <a:pt x="34" y="205"/>
                    <a:pt x="76" y="205"/>
                  </a:cubicBezTo>
                  <a:cubicBezTo>
                    <a:pt x="117" y="205"/>
                    <a:pt x="138" y="191"/>
                    <a:pt x="138" y="191"/>
                  </a:cubicBezTo>
                  <a:cubicBezTo>
                    <a:pt x="138" y="191"/>
                    <a:pt x="147" y="119"/>
                    <a:pt x="126" y="58"/>
                  </a:cubicBezTo>
                </a:path>
              </a:pathLst>
            </a:custGeom>
            <a:solidFill>
              <a:srgbClr val="E95D46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5"/>
            <p:cNvSpPr/>
            <p:nvPr/>
          </p:nvSpPr>
          <p:spPr>
            <a:xfrm>
              <a:off x="7198142" y="1605819"/>
              <a:ext cx="313430" cy="202342"/>
            </a:xfrm>
            <a:custGeom>
              <a:avLst/>
              <a:gdLst/>
              <a:ahLst/>
              <a:cxnLst/>
              <a:rect l="l" t="t" r="r" b="b"/>
              <a:pathLst>
                <a:path w="79" h="51" extrusionOk="0">
                  <a:moveTo>
                    <a:pt x="12" y="45"/>
                  </a:moveTo>
                  <a:cubicBezTo>
                    <a:pt x="24" y="46"/>
                    <a:pt x="31" y="35"/>
                    <a:pt x="31" y="35"/>
                  </a:cubicBezTo>
                  <a:cubicBezTo>
                    <a:pt x="31" y="35"/>
                    <a:pt x="29" y="51"/>
                    <a:pt x="44" y="51"/>
                  </a:cubicBezTo>
                  <a:cubicBezTo>
                    <a:pt x="59" y="51"/>
                    <a:pt x="71" y="38"/>
                    <a:pt x="71" y="38"/>
                  </a:cubicBezTo>
                  <a:cubicBezTo>
                    <a:pt x="76" y="37"/>
                    <a:pt x="76" y="37"/>
                    <a:pt x="76" y="37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" y="42"/>
                    <a:pt x="8" y="45"/>
                    <a:pt x="12" y="45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45"/>
            <p:cNvSpPr/>
            <p:nvPr/>
          </p:nvSpPr>
          <p:spPr>
            <a:xfrm>
              <a:off x="7091020" y="1744681"/>
              <a:ext cx="567347" cy="716132"/>
            </a:xfrm>
            <a:custGeom>
              <a:avLst/>
              <a:gdLst/>
              <a:ahLst/>
              <a:cxnLst/>
              <a:rect l="l" t="t" r="r" b="b"/>
              <a:pathLst>
                <a:path w="143" h="180" extrusionOk="0">
                  <a:moveTo>
                    <a:pt x="136" y="172"/>
                  </a:moveTo>
                  <a:cubicBezTo>
                    <a:pt x="132" y="160"/>
                    <a:pt x="130" y="154"/>
                    <a:pt x="132" y="144"/>
                  </a:cubicBezTo>
                  <a:cubicBezTo>
                    <a:pt x="136" y="124"/>
                    <a:pt x="143" y="93"/>
                    <a:pt x="143" y="93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8" y="3"/>
                    <a:pt x="86" y="16"/>
                    <a:pt x="71" y="16"/>
                  </a:cubicBezTo>
                  <a:cubicBezTo>
                    <a:pt x="56" y="16"/>
                    <a:pt x="58" y="0"/>
                    <a:pt x="58" y="0"/>
                  </a:cubicBezTo>
                  <a:cubicBezTo>
                    <a:pt x="58" y="0"/>
                    <a:pt x="51" y="11"/>
                    <a:pt x="39" y="10"/>
                  </a:cubicBezTo>
                  <a:cubicBezTo>
                    <a:pt x="35" y="10"/>
                    <a:pt x="30" y="7"/>
                    <a:pt x="27" y="3"/>
                  </a:cubicBezTo>
                  <a:cubicBezTo>
                    <a:pt x="27" y="3"/>
                    <a:pt x="23" y="17"/>
                    <a:pt x="23" y="29"/>
                  </a:cubicBezTo>
                  <a:cubicBezTo>
                    <a:pt x="23" y="40"/>
                    <a:pt x="23" y="54"/>
                    <a:pt x="21" y="58"/>
                  </a:cubicBezTo>
                  <a:cubicBezTo>
                    <a:pt x="19" y="61"/>
                    <a:pt x="16" y="62"/>
                    <a:pt x="11" y="64"/>
                  </a:cubicBezTo>
                  <a:cubicBezTo>
                    <a:pt x="7" y="65"/>
                    <a:pt x="0" y="67"/>
                    <a:pt x="3" y="81"/>
                  </a:cubicBezTo>
                  <a:cubicBezTo>
                    <a:pt x="6" y="95"/>
                    <a:pt x="12" y="124"/>
                    <a:pt x="37" y="135"/>
                  </a:cubicBezTo>
                  <a:cubicBezTo>
                    <a:pt x="62" y="147"/>
                    <a:pt x="83" y="145"/>
                    <a:pt x="87" y="148"/>
                  </a:cubicBezTo>
                  <a:cubicBezTo>
                    <a:pt x="89" y="149"/>
                    <a:pt x="87" y="161"/>
                    <a:pt x="82" y="177"/>
                  </a:cubicBezTo>
                  <a:cubicBezTo>
                    <a:pt x="105" y="180"/>
                    <a:pt x="123" y="176"/>
                    <a:pt x="136" y="172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5"/>
            <p:cNvSpPr/>
            <p:nvPr/>
          </p:nvSpPr>
          <p:spPr>
            <a:xfrm>
              <a:off x="6975964" y="1439185"/>
              <a:ext cx="956158" cy="708197"/>
            </a:xfrm>
            <a:custGeom>
              <a:avLst/>
              <a:gdLst/>
              <a:ahLst/>
              <a:cxnLst/>
              <a:rect l="l" t="t" r="r" b="b"/>
              <a:pathLst>
                <a:path w="241" h="178" extrusionOk="0">
                  <a:moveTo>
                    <a:pt x="223" y="48"/>
                  </a:moveTo>
                  <a:cubicBezTo>
                    <a:pt x="223" y="48"/>
                    <a:pt x="226" y="31"/>
                    <a:pt x="213" y="29"/>
                  </a:cubicBezTo>
                  <a:cubicBezTo>
                    <a:pt x="199" y="28"/>
                    <a:pt x="193" y="41"/>
                    <a:pt x="193" y="41"/>
                  </a:cubicBezTo>
                  <a:cubicBezTo>
                    <a:pt x="193" y="41"/>
                    <a:pt x="183" y="17"/>
                    <a:pt x="165" y="15"/>
                  </a:cubicBezTo>
                  <a:cubicBezTo>
                    <a:pt x="148" y="14"/>
                    <a:pt x="139" y="28"/>
                    <a:pt x="139" y="28"/>
                  </a:cubicBezTo>
                  <a:cubicBezTo>
                    <a:pt x="139" y="28"/>
                    <a:pt x="132" y="10"/>
                    <a:pt x="119" y="10"/>
                  </a:cubicBezTo>
                  <a:cubicBezTo>
                    <a:pt x="106" y="9"/>
                    <a:pt x="99" y="26"/>
                    <a:pt x="99" y="26"/>
                  </a:cubicBezTo>
                  <a:cubicBezTo>
                    <a:pt x="99" y="26"/>
                    <a:pt x="88" y="0"/>
                    <a:pt x="68" y="0"/>
                  </a:cubicBezTo>
                  <a:cubicBezTo>
                    <a:pt x="48" y="0"/>
                    <a:pt x="44" y="29"/>
                    <a:pt x="44" y="29"/>
                  </a:cubicBezTo>
                  <a:cubicBezTo>
                    <a:pt x="44" y="29"/>
                    <a:pt x="34" y="9"/>
                    <a:pt x="17" y="10"/>
                  </a:cubicBezTo>
                  <a:cubicBezTo>
                    <a:pt x="8" y="11"/>
                    <a:pt x="3" y="18"/>
                    <a:pt x="0" y="25"/>
                  </a:cubicBezTo>
                  <a:cubicBezTo>
                    <a:pt x="6" y="39"/>
                    <a:pt x="18" y="53"/>
                    <a:pt x="38" y="56"/>
                  </a:cubicBezTo>
                  <a:cubicBezTo>
                    <a:pt x="38" y="56"/>
                    <a:pt x="17" y="62"/>
                    <a:pt x="25" y="77"/>
                  </a:cubicBezTo>
                  <a:cubicBezTo>
                    <a:pt x="34" y="92"/>
                    <a:pt x="56" y="80"/>
                    <a:pt x="56" y="80"/>
                  </a:cubicBezTo>
                  <a:cubicBezTo>
                    <a:pt x="56" y="80"/>
                    <a:pt x="60" y="61"/>
                    <a:pt x="69" y="51"/>
                  </a:cubicBezTo>
                  <a:cubicBezTo>
                    <a:pt x="69" y="51"/>
                    <a:pt x="62" y="72"/>
                    <a:pt x="76" y="73"/>
                  </a:cubicBezTo>
                  <a:cubicBezTo>
                    <a:pt x="89" y="74"/>
                    <a:pt x="101" y="59"/>
                    <a:pt x="101" y="59"/>
                  </a:cubicBezTo>
                  <a:cubicBezTo>
                    <a:pt x="101" y="59"/>
                    <a:pt x="95" y="74"/>
                    <a:pt x="104" y="76"/>
                  </a:cubicBezTo>
                  <a:cubicBezTo>
                    <a:pt x="113" y="78"/>
                    <a:pt x="125" y="63"/>
                    <a:pt x="125" y="63"/>
                  </a:cubicBezTo>
                  <a:cubicBezTo>
                    <a:pt x="125" y="63"/>
                    <a:pt x="111" y="97"/>
                    <a:pt x="136" y="135"/>
                  </a:cubicBezTo>
                  <a:cubicBezTo>
                    <a:pt x="161" y="172"/>
                    <a:pt x="174" y="177"/>
                    <a:pt x="182" y="178"/>
                  </a:cubicBezTo>
                  <a:cubicBezTo>
                    <a:pt x="189" y="178"/>
                    <a:pt x="215" y="161"/>
                    <a:pt x="228" y="122"/>
                  </a:cubicBezTo>
                  <a:cubicBezTo>
                    <a:pt x="241" y="83"/>
                    <a:pt x="241" y="51"/>
                    <a:pt x="223" y="48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45"/>
            <p:cNvSpPr/>
            <p:nvPr/>
          </p:nvSpPr>
          <p:spPr>
            <a:xfrm>
              <a:off x="7253686" y="2123576"/>
              <a:ext cx="154731" cy="119025"/>
            </a:xfrm>
            <a:custGeom>
              <a:avLst/>
              <a:gdLst/>
              <a:ahLst/>
              <a:cxnLst/>
              <a:rect l="l" t="t" r="r" b="b"/>
              <a:pathLst>
                <a:path w="39" h="30" extrusionOk="0">
                  <a:moveTo>
                    <a:pt x="0" y="27"/>
                  </a:moveTo>
                  <a:cubicBezTo>
                    <a:pt x="7" y="30"/>
                    <a:pt x="16" y="30"/>
                    <a:pt x="26" y="25"/>
                  </a:cubicBezTo>
                  <a:cubicBezTo>
                    <a:pt x="38" y="19"/>
                    <a:pt x="39" y="9"/>
                    <a:pt x="36" y="0"/>
                  </a:cubicBezTo>
                  <a:cubicBezTo>
                    <a:pt x="24" y="1"/>
                    <a:pt x="5" y="5"/>
                    <a:pt x="0" y="27"/>
                  </a:cubicBezTo>
                </a:path>
              </a:pathLst>
            </a:custGeom>
            <a:solidFill>
              <a:srgbClr val="E539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5"/>
            <p:cNvSpPr/>
            <p:nvPr/>
          </p:nvSpPr>
          <p:spPr>
            <a:xfrm>
              <a:off x="7194174" y="2060097"/>
              <a:ext cx="202341" cy="170602"/>
            </a:xfrm>
            <a:custGeom>
              <a:avLst/>
              <a:gdLst/>
              <a:ahLst/>
              <a:cxnLst/>
              <a:rect l="l" t="t" r="r" b="b"/>
              <a:pathLst>
                <a:path w="51" h="43" extrusionOk="0">
                  <a:moveTo>
                    <a:pt x="42" y="2"/>
                  </a:moveTo>
                  <a:cubicBezTo>
                    <a:pt x="37" y="0"/>
                    <a:pt x="31" y="0"/>
                    <a:pt x="21" y="11"/>
                  </a:cubicBezTo>
                  <a:cubicBezTo>
                    <a:pt x="13" y="22"/>
                    <a:pt x="0" y="24"/>
                    <a:pt x="1" y="30"/>
                  </a:cubicBezTo>
                  <a:cubicBezTo>
                    <a:pt x="1" y="33"/>
                    <a:pt x="6" y="40"/>
                    <a:pt x="15" y="43"/>
                  </a:cubicBezTo>
                  <a:cubicBezTo>
                    <a:pt x="20" y="21"/>
                    <a:pt x="39" y="17"/>
                    <a:pt x="51" y="16"/>
                  </a:cubicBezTo>
                  <a:cubicBezTo>
                    <a:pt x="49" y="9"/>
                    <a:pt x="45" y="3"/>
                    <a:pt x="42" y="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5"/>
            <p:cNvSpPr/>
            <p:nvPr/>
          </p:nvSpPr>
          <p:spPr>
            <a:xfrm>
              <a:off x="7340971" y="2103739"/>
              <a:ext cx="234080" cy="150764"/>
            </a:xfrm>
            <a:custGeom>
              <a:avLst/>
              <a:gdLst/>
              <a:ahLst/>
              <a:cxnLst/>
              <a:rect l="l" t="t" r="r" b="b"/>
              <a:pathLst>
                <a:path w="59" h="38" extrusionOk="0">
                  <a:moveTo>
                    <a:pt x="47" y="0"/>
                  </a:moveTo>
                  <a:cubicBezTo>
                    <a:pt x="47" y="0"/>
                    <a:pt x="42" y="19"/>
                    <a:pt x="41" y="21"/>
                  </a:cubicBezTo>
                  <a:cubicBezTo>
                    <a:pt x="39" y="23"/>
                    <a:pt x="20" y="24"/>
                    <a:pt x="12" y="25"/>
                  </a:cubicBezTo>
                  <a:cubicBezTo>
                    <a:pt x="4" y="25"/>
                    <a:pt x="0" y="25"/>
                    <a:pt x="0" y="30"/>
                  </a:cubicBezTo>
                  <a:cubicBezTo>
                    <a:pt x="1" y="36"/>
                    <a:pt x="5" y="38"/>
                    <a:pt x="27" y="37"/>
                  </a:cubicBezTo>
                  <a:cubicBezTo>
                    <a:pt x="48" y="35"/>
                    <a:pt x="51" y="31"/>
                    <a:pt x="56" y="13"/>
                  </a:cubicBezTo>
                  <a:cubicBezTo>
                    <a:pt x="59" y="5"/>
                    <a:pt x="59" y="5"/>
                    <a:pt x="59" y="5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5"/>
            <p:cNvSpPr/>
            <p:nvPr/>
          </p:nvSpPr>
          <p:spPr>
            <a:xfrm>
              <a:off x="7444125" y="1415380"/>
              <a:ext cx="345169" cy="787546"/>
            </a:xfrm>
            <a:custGeom>
              <a:avLst/>
              <a:gdLst/>
              <a:ahLst/>
              <a:cxnLst/>
              <a:rect l="l" t="t" r="r" b="b"/>
              <a:pathLst>
                <a:path w="87" h="198" extrusionOk="0">
                  <a:moveTo>
                    <a:pt x="21" y="0"/>
                  </a:move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39" y="17"/>
                    <a:pt x="45" y="41"/>
                  </a:cubicBezTo>
                  <a:cubicBezTo>
                    <a:pt x="51" y="64"/>
                    <a:pt x="40" y="93"/>
                    <a:pt x="40" y="93"/>
                  </a:cubicBezTo>
                  <a:cubicBezTo>
                    <a:pt x="40" y="93"/>
                    <a:pt x="16" y="91"/>
                    <a:pt x="9" y="124"/>
                  </a:cubicBezTo>
                  <a:cubicBezTo>
                    <a:pt x="3" y="158"/>
                    <a:pt x="0" y="174"/>
                    <a:pt x="30" y="186"/>
                  </a:cubicBezTo>
                  <a:cubicBezTo>
                    <a:pt x="61" y="198"/>
                    <a:pt x="72" y="158"/>
                    <a:pt x="76" y="148"/>
                  </a:cubicBezTo>
                  <a:cubicBezTo>
                    <a:pt x="80" y="138"/>
                    <a:pt x="87" y="106"/>
                    <a:pt x="69" y="95"/>
                  </a:cubicBezTo>
                  <a:cubicBezTo>
                    <a:pt x="69" y="95"/>
                    <a:pt x="75" y="65"/>
                    <a:pt x="67" y="40"/>
                  </a:cubicBezTo>
                  <a:cubicBezTo>
                    <a:pt x="58" y="16"/>
                    <a:pt x="45" y="1"/>
                    <a:pt x="21" y="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7547279" y="1824031"/>
              <a:ext cx="174568" cy="279708"/>
            </a:xfrm>
            <a:custGeom>
              <a:avLst/>
              <a:gdLst/>
              <a:ahLst/>
              <a:cxnLst/>
              <a:rect l="l" t="t" r="r" b="b"/>
              <a:pathLst>
                <a:path w="44" h="70" extrusionOk="0">
                  <a:moveTo>
                    <a:pt x="33" y="3"/>
                  </a:moveTo>
                  <a:cubicBezTo>
                    <a:pt x="23" y="0"/>
                    <a:pt x="16" y="4"/>
                    <a:pt x="13" y="14"/>
                  </a:cubicBezTo>
                  <a:cubicBezTo>
                    <a:pt x="9" y="24"/>
                    <a:pt x="0" y="56"/>
                    <a:pt x="6" y="61"/>
                  </a:cubicBezTo>
                  <a:cubicBezTo>
                    <a:pt x="12" y="66"/>
                    <a:pt x="24" y="70"/>
                    <a:pt x="30" y="61"/>
                  </a:cubicBezTo>
                  <a:cubicBezTo>
                    <a:pt x="36" y="52"/>
                    <a:pt x="41" y="26"/>
                    <a:pt x="43" y="18"/>
                  </a:cubicBezTo>
                  <a:cubicBezTo>
                    <a:pt x="44" y="11"/>
                    <a:pt x="43" y="6"/>
                    <a:pt x="33" y="3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7606790" y="1909332"/>
              <a:ext cx="75382" cy="71415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3" y="3"/>
                  </a:moveTo>
                  <a:cubicBezTo>
                    <a:pt x="10" y="0"/>
                    <a:pt x="0" y="12"/>
                    <a:pt x="2" y="14"/>
                  </a:cubicBezTo>
                  <a:cubicBezTo>
                    <a:pt x="5" y="17"/>
                    <a:pt x="16" y="18"/>
                    <a:pt x="17" y="16"/>
                  </a:cubicBezTo>
                  <a:cubicBezTo>
                    <a:pt x="19" y="15"/>
                    <a:pt x="17" y="5"/>
                    <a:pt x="13" y="3"/>
                  </a:cubicBezTo>
                </a:path>
              </a:pathLst>
            </a:custGeom>
            <a:solidFill>
              <a:srgbClr val="FFD629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7309231" y="1752616"/>
              <a:ext cx="111089" cy="91252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5" y="4"/>
                  </a:moveTo>
                  <a:cubicBezTo>
                    <a:pt x="8" y="0"/>
                    <a:pt x="12" y="1"/>
                    <a:pt x="18" y="4"/>
                  </a:cubicBezTo>
                  <a:cubicBezTo>
                    <a:pt x="23" y="7"/>
                    <a:pt x="28" y="13"/>
                    <a:pt x="26" y="17"/>
                  </a:cubicBezTo>
                  <a:cubicBezTo>
                    <a:pt x="24" y="21"/>
                    <a:pt x="22" y="23"/>
                    <a:pt x="16" y="19"/>
                  </a:cubicBezTo>
                  <a:cubicBezTo>
                    <a:pt x="10" y="16"/>
                    <a:pt x="0" y="12"/>
                    <a:pt x="5" y="4"/>
                  </a:cubicBezTo>
                </a:path>
              </a:pathLst>
            </a:custGeom>
            <a:solidFill>
              <a:srgbClr val="4C516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7313198" y="1956942"/>
              <a:ext cx="111089" cy="71415"/>
            </a:xfrm>
            <a:custGeom>
              <a:avLst/>
              <a:gdLst/>
              <a:ahLst/>
              <a:cxnLst/>
              <a:rect l="l" t="t" r="r" b="b"/>
              <a:pathLst>
                <a:path w="28" h="18" extrusionOk="0">
                  <a:moveTo>
                    <a:pt x="1" y="12"/>
                  </a:moveTo>
                  <a:cubicBezTo>
                    <a:pt x="0" y="8"/>
                    <a:pt x="5" y="4"/>
                    <a:pt x="13" y="2"/>
                  </a:cubicBezTo>
                  <a:cubicBezTo>
                    <a:pt x="20" y="0"/>
                    <a:pt x="26" y="2"/>
                    <a:pt x="27" y="6"/>
                  </a:cubicBezTo>
                  <a:cubicBezTo>
                    <a:pt x="28" y="10"/>
                    <a:pt x="23" y="15"/>
                    <a:pt x="16" y="16"/>
                  </a:cubicBezTo>
                  <a:cubicBezTo>
                    <a:pt x="9" y="18"/>
                    <a:pt x="2" y="16"/>
                    <a:pt x="1" y="12"/>
                  </a:cubicBezTo>
                </a:path>
              </a:pathLst>
            </a:custGeom>
            <a:solidFill>
              <a:srgbClr val="E550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7229882" y="1871641"/>
              <a:ext cx="71414" cy="105139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7" y="1"/>
                  </a:moveTo>
                  <a:cubicBezTo>
                    <a:pt x="4" y="0"/>
                    <a:pt x="2" y="1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ubicBezTo>
                    <a:pt x="0" y="17"/>
                    <a:pt x="6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8" y="15"/>
                    <a:pt x="14" y="2"/>
                    <a:pt x="7" y="1"/>
                  </a:cubicBezTo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5"/>
            <p:cNvSpPr/>
            <p:nvPr/>
          </p:nvSpPr>
          <p:spPr>
            <a:xfrm>
              <a:off x="7229882" y="1824031"/>
              <a:ext cx="95219" cy="152749"/>
            </a:xfrm>
            <a:custGeom>
              <a:avLst/>
              <a:gdLst/>
              <a:ahLst/>
              <a:cxnLst/>
              <a:rect l="l" t="t" r="r" b="b"/>
              <a:pathLst>
                <a:path w="24" h="38" extrusionOk="0">
                  <a:moveTo>
                    <a:pt x="24" y="19"/>
                  </a:moveTo>
                  <a:cubicBezTo>
                    <a:pt x="24" y="8"/>
                    <a:pt x="19" y="0"/>
                    <a:pt x="12" y="0"/>
                  </a:cubicBezTo>
                  <a:cubicBezTo>
                    <a:pt x="6" y="0"/>
                    <a:pt x="1" y="6"/>
                    <a:pt x="0" y="15"/>
                  </a:cubicBezTo>
                  <a:cubicBezTo>
                    <a:pt x="2" y="13"/>
                    <a:pt x="4" y="12"/>
                    <a:pt x="7" y="13"/>
                  </a:cubicBezTo>
                  <a:cubicBezTo>
                    <a:pt x="14" y="14"/>
                    <a:pt x="18" y="27"/>
                    <a:pt x="13" y="38"/>
                  </a:cubicBezTo>
                  <a:cubicBezTo>
                    <a:pt x="19" y="37"/>
                    <a:pt x="24" y="29"/>
                    <a:pt x="24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5"/>
            <p:cNvSpPr/>
            <p:nvPr/>
          </p:nvSpPr>
          <p:spPr>
            <a:xfrm>
              <a:off x="6261821" y="2813919"/>
              <a:ext cx="860939" cy="210277"/>
            </a:xfrm>
            <a:custGeom>
              <a:avLst/>
              <a:gdLst/>
              <a:ahLst/>
              <a:cxnLst/>
              <a:rect l="l" t="t" r="r" b="b"/>
              <a:pathLst>
                <a:path w="217" h="53" extrusionOk="0">
                  <a:moveTo>
                    <a:pt x="154" y="17"/>
                  </a:moveTo>
                  <a:cubicBezTo>
                    <a:pt x="115" y="26"/>
                    <a:pt x="74" y="19"/>
                    <a:pt x="62" y="17"/>
                  </a:cubicBezTo>
                  <a:cubicBezTo>
                    <a:pt x="51" y="15"/>
                    <a:pt x="38" y="13"/>
                    <a:pt x="25" y="21"/>
                  </a:cubicBezTo>
                  <a:cubicBezTo>
                    <a:pt x="12" y="29"/>
                    <a:pt x="0" y="33"/>
                    <a:pt x="1" y="41"/>
                  </a:cubicBezTo>
                  <a:cubicBezTo>
                    <a:pt x="2" y="48"/>
                    <a:pt x="13" y="45"/>
                    <a:pt x="20" y="41"/>
                  </a:cubicBezTo>
                  <a:cubicBezTo>
                    <a:pt x="20" y="41"/>
                    <a:pt x="20" y="48"/>
                    <a:pt x="29" y="48"/>
                  </a:cubicBezTo>
                  <a:cubicBezTo>
                    <a:pt x="37" y="47"/>
                    <a:pt x="47" y="41"/>
                    <a:pt x="47" y="41"/>
                  </a:cubicBezTo>
                  <a:cubicBezTo>
                    <a:pt x="47" y="41"/>
                    <a:pt x="67" y="53"/>
                    <a:pt x="123" y="53"/>
                  </a:cubicBezTo>
                  <a:cubicBezTo>
                    <a:pt x="160" y="52"/>
                    <a:pt x="195" y="39"/>
                    <a:pt x="217" y="29"/>
                  </a:cubicBezTo>
                  <a:cubicBezTo>
                    <a:pt x="208" y="19"/>
                    <a:pt x="205" y="8"/>
                    <a:pt x="203" y="0"/>
                  </a:cubicBezTo>
                  <a:cubicBezTo>
                    <a:pt x="189" y="6"/>
                    <a:pt x="172" y="12"/>
                    <a:pt x="154" y="17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7067216" y="2766309"/>
              <a:ext cx="190438" cy="162667"/>
            </a:xfrm>
            <a:custGeom>
              <a:avLst/>
              <a:gdLst/>
              <a:ahLst/>
              <a:cxnLst/>
              <a:rect l="l" t="t" r="r" b="b"/>
              <a:pathLst>
                <a:path w="48" h="41" extrusionOk="0">
                  <a:moveTo>
                    <a:pt x="25" y="0"/>
                  </a:moveTo>
                  <a:cubicBezTo>
                    <a:pt x="25" y="0"/>
                    <a:pt x="15" y="6"/>
                    <a:pt x="0" y="12"/>
                  </a:cubicBezTo>
                  <a:cubicBezTo>
                    <a:pt x="2" y="20"/>
                    <a:pt x="5" y="31"/>
                    <a:pt x="14" y="41"/>
                  </a:cubicBezTo>
                  <a:cubicBezTo>
                    <a:pt x="25" y="35"/>
                    <a:pt x="33" y="31"/>
                    <a:pt x="37" y="28"/>
                  </a:cubicBezTo>
                  <a:cubicBezTo>
                    <a:pt x="48" y="20"/>
                    <a:pt x="48" y="20"/>
                    <a:pt x="48" y="2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7114825" y="2694894"/>
              <a:ext cx="361039" cy="234082"/>
            </a:xfrm>
            <a:custGeom>
              <a:avLst/>
              <a:gdLst/>
              <a:ahLst/>
              <a:cxnLst/>
              <a:rect l="l" t="t" r="r" b="b"/>
              <a:pathLst>
                <a:path w="91" h="59" extrusionOk="0">
                  <a:moveTo>
                    <a:pt x="0" y="14"/>
                  </a:moveTo>
                  <a:cubicBezTo>
                    <a:pt x="0" y="14"/>
                    <a:pt x="6" y="37"/>
                    <a:pt x="29" y="48"/>
                  </a:cubicBezTo>
                  <a:cubicBezTo>
                    <a:pt x="51" y="59"/>
                    <a:pt x="79" y="56"/>
                    <a:pt x="79" y="56"/>
                  </a:cubicBezTo>
                  <a:cubicBezTo>
                    <a:pt x="79" y="56"/>
                    <a:pt x="84" y="49"/>
                    <a:pt x="91" y="38"/>
                  </a:cubicBezTo>
                  <a:cubicBezTo>
                    <a:pt x="54" y="36"/>
                    <a:pt x="26" y="15"/>
                    <a:pt x="10" y="0"/>
                  </a:cubicBezTo>
                  <a:cubicBezTo>
                    <a:pt x="4" y="8"/>
                    <a:pt x="0" y="14"/>
                    <a:pt x="0" y="14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7154500" y="2373528"/>
              <a:ext cx="495933" cy="472131"/>
            </a:xfrm>
            <a:custGeom>
              <a:avLst/>
              <a:gdLst/>
              <a:ahLst/>
              <a:cxnLst/>
              <a:rect l="l" t="t" r="r" b="b"/>
              <a:pathLst>
                <a:path w="125" h="119" extrusionOk="0">
                  <a:moveTo>
                    <a:pt x="93" y="12"/>
                  </a:moveTo>
                  <a:cubicBezTo>
                    <a:pt x="76" y="0"/>
                    <a:pt x="44" y="19"/>
                    <a:pt x="25" y="46"/>
                  </a:cubicBezTo>
                  <a:cubicBezTo>
                    <a:pt x="15" y="60"/>
                    <a:pt x="6" y="72"/>
                    <a:pt x="0" y="81"/>
                  </a:cubicBezTo>
                  <a:cubicBezTo>
                    <a:pt x="16" y="96"/>
                    <a:pt x="44" y="117"/>
                    <a:pt x="81" y="119"/>
                  </a:cubicBezTo>
                  <a:cubicBezTo>
                    <a:pt x="98" y="90"/>
                    <a:pt x="125" y="36"/>
                    <a:pt x="93" y="12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7793261" y="1693104"/>
              <a:ext cx="472128" cy="1263644"/>
            </a:xfrm>
            <a:custGeom>
              <a:avLst/>
              <a:gdLst/>
              <a:ahLst/>
              <a:cxnLst/>
              <a:rect l="l" t="t" r="r" b="b"/>
              <a:pathLst>
                <a:path w="119" h="318" extrusionOk="0">
                  <a:moveTo>
                    <a:pt x="14" y="318"/>
                  </a:moveTo>
                  <a:cubicBezTo>
                    <a:pt x="22" y="296"/>
                    <a:pt x="45" y="279"/>
                    <a:pt x="46" y="269"/>
                  </a:cubicBezTo>
                  <a:cubicBezTo>
                    <a:pt x="47" y="259"/>
                    <a:pt x="34" y="191"/>
                    <a:pt x="36" y="174"/>
                  </a:cubicBezTo>
                  <a:cubicBezTo>
                    <a:pt x="39" y="157"/>
                    <a:pt x="67" y="127"/>
                    <a:pt x="67" y="127"/>
                  </a:cubicBezTo>
                  <a:cubicBezTo>
                    <a:pt x="67" y="127"/>
                    <a:pt x="72" y="60"/>
                    <a:pt x="89" y="37"/>
                  </a:cubicBezTo>
                  <a:cubicBezTo>
                    <a:pt x="97" y="27"/>
                    <a:pt x="109" y="24"/>
                    <a:pt x="119" y="23"/>
                  </a:cubicBezTo>
                  <a:cubicBezTo>
                    <a:pt x="108" y="9"/>
                    <a:pt x="93" y="0"/>
                    <a:pt x="74" y="9"/>
                  </a:cubicBezTo>
                  <a:cubicBezTo>
                    <a:pt x="45" y="22"/>
                    <a:pt x="50" y="79"/>
                    <a:pt x="48" y="99"/>
                  </a:cubicBezTo>
                  <a:cubicBezTo>
                    <a:pt x="47" y="119"/>
                    <a:pt x="42" y="139"/>
                    <a:pt x="28" y="149"/>
                  </a:cubicBezTo>
                  <a:cubicBezTo>
                    <a:pt x="14" y="158"/>
                    <a:pt x="0" y="176"/>
                    <a:pt x="5" y="199"/>
                  </a:cubicBezTo>
                  <a:cubicBezTo>
                    <a:pt x="10" y="222"/>
                    <a:pt x="15" y="254"/>
                    <a:pt x="25" y="270"/>
                  </a:cubicBezTo>
                  <a:cubicBezTo>
                    <a:pt x="25" y="270"/>
                    <a:pt x="16" y="278"/>
                    <a:pt x="6" y="289"/>
                  </a:cubicBezTo>
                  <a:cubicBezTo>
                    <a:pt x="8" y="297"/>
                    <a:pt x="11" y="308"/>
                    <a:pt x="14" y="318"/>
                  </a:cubicBezTo>
                  <a:close/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5"/>
            <p:cNvSpPr/>
            <p:nvPr/>
          </p:nvSpPr>
          <p:spPr>
            <a:xfrm>
              <a:off x="7678205" y="2841691"/>
              <a:ext cx="170601" cy="541563"/>
            </a:xfrm>
            <a:custGeom>
              <a:avLst/>
              <a:gdLst/>
              <a:ahLst/>
              <a:cxnLst/>
              <a:rect l="l" t="t" r="r" b="b"/>
              <a:pathLst>
                <a:path w="43" h="136" extrusionOk="0">
                  <a:moveTo>
                    <a:pt x="30" y="98"/>
                  </a:moveTo>
                  <a:cubicBezTo>
                    <a:pt x="30" y="83"/>
                    <a:pt x="34" y="52"/>
                    <a:pt x="43" y="29"/>
                  </a:cubicBezTo>
                  <a:cubicBezTo>
                    <a:pt x="39" y="19"/>
                    <a:pt x="37" y="8"/>
                    <a:pt x="34" y="0"/>
                  </a:cubicBezTo>
                  <a:cubicBezTo>
                    <a:pt x="21" y="15"/>
                    <a:pt x="7" y="36"/>
                    <a:pt x="5" y="57"/>
                  </a:cubicBezTo>
                  <a:cubicBezTo>
                    <a:pt x="0" y="105"/>
                    <a:pt x="23" y="136"/>
                    <a:pt x="23" y="136"/>
                  </a:cubicBezTo>
                  <a:cubicBezTo>
                    <a:pt x="33" y="118"/>
                    <a:pt x="33" y="118"/>
                    <a:pt x="33" y="118"/>
                  </a:cubicBezTo>
                  <a:cubicBezTo>
                    <a:pt x="33" y="118"/>
                    <a:pt x="30" y="112"/>
                    <a:pt x="30" y="9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5"/>
            <p:cNvSpPr/>
            <p:nvPr/>
          </p:nvSpPr>
          <p:spPr>
            <a:xfrm>
              <a:off x="8241584" y="1964877"/>
              <a:ext cx="170601" cy="25391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3" y="37"/>
                  </a:moveTo>
                  <a:cubicBezTo>
                    <a:pt x="6" y="62"/>
                    <a:pt x="31" y="64"/>
                    <a:pt x="43" y="64"/>
                  </a:cubicBezTo>
                  <a:cubicBezTo>
                    <a:pt x="38" y="37"/>
                    <a:pt x="33" y="15"/>
                    <a:pt x="27" y="0"/>
                  </a:cubicBezTo>
                  <a:cubicBezTo>
                    <a:pt x="18" y="3"/>
                    <a:pt x="0" y="13"/>
                    <a:pt x="3" y="37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7083085" y="2956748"/>
              <a:ext cx="1158499" cy="819286"/>
            </a:xfrm>
            <a:custGeom>
              <a:avLst/>
              <a:gdLst/>
              <a:ahLst/>
              <a:cxnLst/>
              <a:rect l="l" t="t" r="r" b="b"/>
              <a:pathLst>
                <a:path w="292" h="206" extrusionOk="0">
                  <a:moveTo>
                    <a:pt x="193" y="0"/>
                  </a:moveTo>
                  <a:cubicBezTo>
                    <a:pt x="185" y="23"/>
                    <a:pt x="180" y="54"/>
                    <a:pt x="180" y="69"/>
                  </a:cubicBezTo>
                  <a:cubicBezTo>
                    <a:pt x="181" y="83"/>
                    <a:pt x="183" y="89"/>
                    <a:pt x="183" y="8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4" y="107"/>
                    <a:pt x="160" y="150"/>
                    <a:pt x="108" y="149"/>
                  </a:cubicBezTo>
                  <a:cubicBezTo>
                    <a:pt x="56" y="148"/>
                    <a:pt x="0" y="139"/>
                    <a:pt x="0" y="139"/>
                  </a:cubicBezTo>
                  <a:cubicBezTo>
                    <a:pt x="0" y="162"/>
                    <a:pt x="13" y="181"/>
                    <a:pt x="13" y="181"/>
                  </a:cubicBezTo>
                  <a:cubicBezTo>
                    <a:pt x="13" y="181"/>
                    <a:pt x="44" y="206"/>
                    <a:pt x="141" y="192"/>
                  </a:cubicBezTo>
                  <a:cubicBezTo>
                    <a:pt x="238" y="178"/>
                    <a:pt x="249" y="161"/>
                    <a:pt x="263" y="143"/>
                  </a:cubicBezTo>
                  <a:cubicBezTo>
                    <a:pt x="270" y="135"/>
                    <a:pt x="280" y="117"/>
                    <a:pt x="292" y="89"/>
                  </a:cubicBezTo>
                  <a:cubicBezTo>
                    <a:pt x="267" y="85"/>
                    <a:pt x="235" y="79"/>
                    <a:pt x="224" y="70"/>
                  </a:cubicBezTo>
                  <a:cubicBezTo>
                    <a:pt x="214" y="62"/>
                    <a:pt x="202" y="29"/>
                    <a:pt x="193" y="0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5035875" y="3079740"/>
              <a:ext cx="1500000" cy="2439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5"/>
            <p:cNvSpPr/>
            <p:nvPr/>
          </p:nvSpPr>
          <p:spPr>
            <a:xfrm>
              <a:off x="5139029" y="3323740"/>
              <a:ext cx="1285500" cy="12915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5980131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5139029" y="3323740"/>
              <a:ext cx="1285500" cy="135000"/>
            </a:xfrm>
            <a:prstGeom prst="rect">
              <a:avLst/>
            </a:pr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5182671" y="1653429"/>
              <a:ext cx="460226" cy="1263644"/>
            </a:xfrm>
            <a:custGeom>
              <a:avLst/>
              <a:gdLst/>
              <a:ahLst/>
              <a:cxnLst/>
              <a:rect l="l" t="t" r="r" b="b"/>
              <a:pathLst>
                <a:path w="116" h="318" extrusionOk="0">
                  <a:moveTo>
                    <a:pt x="33" y="0"/>
                  </a:moveTo>
                  <a:cubicBezTo>
                    <a:pt x="33" y="0"/>
                    <a:pt x="0" y="189"/>
                    <a:pt x="116" y="31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5139029" y="2314016"/>
              <a:ext cx="253918" cy="682407"/>
            </a:xfrm>
            <a:custGeom>
              <a:avLst/>
              <a:gdLst/>
              <a:ahLst/>
              <a:cxnLst/>
              <a:rect l="l" t="t" r="r" b="b"/>
              <a:pathLst>
                <a:path w="64" h="172" extrusionOk="0">
                  <a:moveTo>
                    <a:pt x="64" y="6"/>
                  </a:moveTo>
                  <a:cubicBezTo>
                    <a:pt x="64" y="6"/>
                    <a:pt x="33" y="48"/>
                    <a:pt x="33" y="172"/>
                  </a:cubicBezTo>
                  <a:cubicBezTo>
                    <a:pt x="9" y="172"/>
                    <a:pt x="9" y="172"/>
                    <a:pt x="9" y="172"/>
                  </a:cubicBezTo>
                  <a:cubicBezTo>
                    <a:pt x="9" y="172"/>
                    <a:pt x="0" y="92"/>
                    <a:pt x="40" y="0"/>
                  </a:cubicBezTo>
                  <a:lnTo>
                    <a:pt x="64" y="6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5234248" y="2218796"/>
              <a:ext cx="190500" cy="186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5297728" y="2274341"/>
              <a:ext cx="79500" cy="79500"/>
            </a:xfrm>
            <a:prstGeom prst="ellipse">
              <a:avLst/>
            </a:pr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5313597" y="1629624"/>
              <a:ext cx="424518" cy="1287449"/>
            </a:xfrm>
            <a:custGeom>
              <a:avLst/>
              <a:gdLst/>
              <a:ahLst/>
              <a:cxnLst/>
              <a:rect l="l" t="t" r="r" b="b"/>
              <a:pathLst>
                <a:path w="214" h="649" extrusionOk="0">
                  <a:moveTo>
                    <a:pt x="0" y="12"/>
                  </a:moveTo>
                  <a:lnTo>
                    <a:pt x="166" y="649"/>
                  </a:lnTo>
                  <a:lnTo>
                    <a:pt x="214" y="633"/>
                  </a:lnTo>
                  <a:lnTo>
                    <a:pt x="48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5107289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7848806" y="1784356"/>
              <a:ext cx="595119" cy="1527481"/>
            </a:xfrm>
            <a:custGeom>
              <a:avLst/>
              <a:gdLst/>
              <a:ahLst/>
              <a:cxnLst/>
              <a:rect l="l" t="t" r="r" b="b"/>
              <a:pathLst>
                <a:path w="150" h="384" extrusionOk="0">
                  <a:moveTo>
                    <a:pt x="102" y="82"/>
                  </a:moveTo>
                  <a:cubicBezTo>
                    <a:pt x="99" y="58"/>
                    <a:pt x="117" y="48"/>
                    <a:pt x="126" y="45"/>
                  </a:cubicBezTo>
                  <a:cubicBezTo>
                    <a:pt x="124" y="36"/>
                    <a:pt x="121" y="30"/>
                    <a:pt x="119" y="26"/>
                  </a:cubicBezTo>
                  <a:cubicBezTo>
                    <a:pt x="116" y="17"/>
                    <a:pt x="111" y="8"/>
                    <a:pt x="105" y="0"/>
                  </a:cubicBezTo>
                  <a:cubicBezTo>
                    <a:pt x="95" y="1"/>
                    <a:pt x="83" y="4"/>
                    <a:pt x="75" y="14"/>
                  </a:cubicBezTo>
                  <a:cubicBezTo>
                    <a:pt x="58" y="37"/>
                    <a:pt x="53" y="104"/>
                    <a:pt x="53" y="104"/>
                  </a:cubicBezTo>
                  <a:cubicBezTo>
                    <a:pt x="53" y="104"/>
                    <a:pt x="25" y="134"/>
                    <a:pt x="22" y="151"/>
                  </a:cubicBezTo>
                  <a:cubicBezTo>
                    <a:pt x="20" y="168"/>
                    <a:pt x="33" y="236"/>
                    <a:pt x="32" y="246"/>
                  </a:cubicBezTo>
                  <a:cubicBezTo>
                    <a:pt x="31" y="256"/>
                    <a:pt x="8" y="273"/>
                    <a:pt x="0" y="295"/>
                  </a:cubicBezTo>
                  <a:cubicBezTo>
                    <a:pt x="9" y="324"/>
                    <a:pt x="21" y="357"/>
                    <a:pt x="31" y="365"/>
                  </a:cubicBezTo>
                  <a:cubicBezTo>
                    <a:pt x="42" y="374"/>
                    <a:pt x="74" y="380"/>
                    <a:pt x="99" y="384"/>
                  </a:cubicBezTo>
                  <a:cubicBezTo>
                    <a:pt x="112" y="352"/>
                    <a:pt x="127" y="307"/>
                    <a:pt x="139" y="250"/>
                  </a:cubicBezTo>
                  <a:cubicBezTo>
                    <a:pt x="150" y="197"/>
                    <a:pt x="148" y="148"/>
                    <a:pt x="142" y="109"/>
                  </a:cubicBezTo>
                  <a:cubicBezTo>
                    <a:pt x="130" y="109"/>
                    <a:pt x="105" y="107"/>
                    <a:pt x="102" y="82"/>
                  </a:cubicBezTo>
                  <a:moveTo>
                    <a:pt x="89" y="241"/>
                  </a:moveTo>
                  <a:cubicBezTo>
                    <a:pt x="86" y="272"/>
                    <a:pt x="66" y="324"/>
                    <a:pt x="54" y="319"/>
                  </a:cubicBezTo>
                  <a:cubicBezTo>
                    <a:pt x="41" y="314"/>
                    <a:pt x="66" y="280"/>
                    <a:pt x="68" y="241"/>
                  </a:cubicBezTo>
                  <a:cubicBezTo>
                    <a:pt x="71" y="204"/>
                    <a:pt x="55" y="167"/>
                    <a:pt x="68" y="162"/>
                  </a:cubicBezTo>
                  <a:cubicBezTo>
                    <a:pt x="81" y="157"/>
                    <a:pt x="93" y="210"/>
                    <a:pt x="89" y="241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6960094" y="1244778"/>
              <a:ext cx="948224" cy="384846"/>
            </a:xfrm>
            <a:custGeom>
              <a:avLst/>
              <a:gdLst/>
              <a:ahLst/>
              <a:cxnLst/>
              <a:rect l="l" t="t" r="r" b="b"/>
              <a:pathLst>
                <a:path w="239" h="97" extrusionOk="0">
                  <a:moveTo>
                    <a:pt x="21" y="59"/>
                  </a:moveTo>
                  <a:cubicBezTo>
                    <a:pt x="38" y="58"/>
                    <a:pt x="48" y="78"/>
                    <a:pt x="48" y="78"/>
                  </a:cubicBezTo>
                  <a:cubicBezTo>
                    <a:pt x="48" y="78"/>
                    <a:pt x="52" y="49"/>
                    <a:pt x="72" y="49"/>
                  </a:cubicBezTo>
                  <a:cubicBezTo>
                    <a:pt x="92" y="49"/>
                    <a:pt x="103" y="75"/>
                    <a:pt x="103" y="75"/>
                  </a:cubicBezTo>
                  <a:cubicBezTo>
                    <a:pt x="103" y="75"/>
                    <a:pt x="110" y="58"/>
                    <a:pt x="123" y="59"/>
                  </a:cubicBezTo>
                  <a:cubicBezTo>
                    <a:pt x="136" y="59"/>
                    <a:pt x="143" y="77"/>
                    <a:pt x="143" y="77"/>
                  </a:cubicBezTo>
                  <a:cubicBezTo>
                    <a:pt x="143" y="77"/>
                    <a:pt x="152" y="63"/>
                    <a:pt x="169" y="64"/>
                  </a:cubicBezTo>
                  <a:cubicBezTo>
                    <a:pt x="187" y="66"/>
                    <a:pt x="197" y="90"/>
                    <a:pt x="197" y="90"/>
                  </a:cubicBezTo>
                  <a:cubicBezTo>
                    <a:pt x="197" y="90"/>
                    <a:pt x="203" y="77"/>
                    <a:pt x="217" y="78"/>
                  </a:cubicBezTo>
                  <a:cubicBezTo>
                    <a:pt x="230" y="80"/>
                    <a:pt x="227" y="97"/>
                    <a:pt x="227" y="97"/>
                  </a:cubicBezTo>
                  <a:cubicBezTo>
                    <a:pt x="227" y="97"/>
                    <a:pt x="239" y="65"/>
                    <a:pt x="223" y="61"/>
                  </a:cubicBezTo>
                  <a:cubicBezTo>
                    <a:pt x="207" y="58"/>
                    <a:pt x="203" y="69"/>
                    <a:pt x="203" y="69"/>
                  </a:cubicBezTo>
                  <a:cubicBezTo>
                    <a:pt x="203" y="69"/>
                    <a:pt x="205" y="33"/>
                    <a:pt x="186" y="31"/>
                  </a:cubicBezTo>
                  <a:cubicBezTo>
                    <a:pt x="167" y="30"/>
                    <a:pt x="165" y="53"/>
                    <a:pt x="165" y="5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21" y="9"/>
                    <a:pt x="103" y="16"/>
                  </a:cubicBezTo>
                  <a:cubicBezTo>
                    <a:pt x="89" y="23"/>
                    <a:pt x="95" y="37"/>
                    <a:pt x="98" y="44"/>
                  </a:cubicBezTo>
                  <a:cubicBezTo>
                    <a:pt x="99" y="46"/>
                    <a:pt x="100" y="47"/>
                    <a:pt x="100" y="47"/>
                  </a:cubicBezTo>
                  <a:cubicBezTo>
                    <a:pt x="100" y="47"/>
                    <a:pt x="99" y="46"/>
                    <a:pt x="98" y="44"/>
                  </a:cubicBezTo>
                  <a:cubicBezTo>
                    <a:pt x="92" y="33"/>
                    <a:pt x="69" y="0"/>
                    <a:pt x="48" y="7"/>
                  </a:cubicBezTo>
                  <a:cubicBezTo>
                    <a:pt x="23" y="15"/>
                    <a:pt x="43" y="55"/>
                    <a:pt x="43" y="55"/>
                  </a:cubicBezTo>
                  <a:cubicBezTo>
                    <a:pt x="43" y="55"/>
                    <a:pt x="19" y="34"/>
                    <a:pt x="6" y="46"/>
                  </a:cubicBezTo>
                  <a:cubicBezTo>
                    <a:pt x="1" y="52"/>
                    <a:pt x="0" y="63"/>
                    <a:pt x="4" y="74"/>
                  </a:cubicBezTo>
                  <a:cubicBezTo>
                    <a:pt x="7" y="67"/>
                    <a:pt x="12" y="60"/>
                    <a:pt x="21" y="59"/>
                  </a:cubicBezTo>
                </a:path>
              </a:pathLst>
            </a:custGeom>
            <a:solidFill>
              <a:srgbClr val="3A3F53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2520" y="2257360"/>
            <a:ext cx="2903622" cy="249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91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5"/>
          <p:cNvSpPr txBox="1">
            <a:spLocks noGrp="1"/>
          </p:cNvSpPr>
          <p:nvPr>
            <p:ph type="title"/>
          </p:nvPr>
        </p:nvSpPr>
        <p:spPr>
          <a:xfrm>
            <a:off x="1097392" y="475489"/>
            <a:ext cx="6662987" cy="5964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I </a:t>
            </a:r>
            <a:r>
              <a:rPr lang="en-US" dirty="0" smtClean="0"/>
              <a:t>Called </a:t>
            </a:r>
            <a:r>
              <a:rPr lang="en-US" dirty="0" err="1" smtClean="0"/>
              <a:t>Tt</a:t>
            </a:r>
            <a:r>
              <a:rPr lang="en-US" dirty="0"/>
              <a:t>, ‘</a:t>
            </a:r>
            <a:r>
              <a:rPr lang="en-US" dirty="0" err="1"/>
              <a:t>Ctrl’+It</a:t>
            </a:r>
            <a:endParaRPr lang="en-US" dirty="0"/>
          </a:p>
        </p:txBody>
      </p:sp>
      <p:sp>
        <p:nvSpPr>
          <p:cNvPr id="963" name="Google Shape;963;p45"/>
          <p:cNvSpPr/>
          <p:nvPr/>
        </p:nvSpPr>
        <p:spPr>
          <a:xfrm>
            <a:off x="7348905" y="1419347"/>
            <a:ext cx="7935" cy="11902"/>
          </a:xfrm>
          <a:custGeom>
            <a:avLst/>
            <a:gdLst/>
            <a:ahLst/>
            <a:cxnLst/>
            <a:rect l="l" t="t" r="r" b="b"/>
            <a:pathLst>
              <a:path w="2" h="3" extrusionOk="0">
                <a:moveTo>
                  <a:pt x="0" y="0"/>
                </a:moveTo>
                <a:cubicBezTo>
                  <a:pt x="1" y="2"/>
                  <a:pt x="2" y="3"/>
                  <a:pt x="2" y="3"/>
                </a:cubicBezTo>
                <a:cubicBezTo>
                  <a:pt x="2" y="3"/>
                  <a:pt x="1" y="2"/>
                  <a:pt x="0" y="0"/>
                </a:cubicBezTo>
              </a:path>
            </a:pathLst>
          </a:custGeom>
          <a:solidFill>
            <a:srgbClr val="000000"/>
          </a:solidFill>
          <a:ln w="9525" cap="flat" cmpd="sng">
            <a:solidFill>
              <a:srgbClr val="3A3F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4" name="Google Shape;964;p45"/>
          <p:cNvGrpSpPr/>
          <p:nvPr/>
        </p:nvGrpSpPr>
        <p:grpSpPr>
          <a:xfrm>
            <a:off x="7409244" y="1224900"/>
            <a:ext cx="1378338" cy="539534"/>
            <a:chOff x="1858525" y="957047"/>
            <a:chExt cx="1074141" cy="420460"/>
          </a:xfrm>
        </p:grpSpPr>
        <p:sp>
          <p:nvSpPr>
            <p:cNvPr id="965" name="Google Shape;965;p45"/>
            <p:cNvSpPr/>
            <p:nvPr/>
          </p:nvSpPr>
          <p:spPr>
            <a:xfrm>
              <a:off x="1858525" y="122420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2319744" y="957047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5"/>
            <p:cNvSpPr/>
            <p:nvPr/>
          </p:nvSpPr>
          <p:spPr>
            <a:xfrm>
              <a:off x="2780966" y="1210611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8" name="Google Shape;968;p45"/>
          <p:cNvSpPr txBox="1">
            <a:spLocks noGrp="1"/>
          </p:cNvSpPr>
          <p:nvPr>
            <p:ph type="subTitle" idx="1"/>
          </p:nvPr>
        </p:nvSpPr>
        <p:spPr>
          <a:xfrm>
            <a:off x="1396775" y="1348489"/>
            <a:ext cx="4637257" cy="2339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sz="1800" dirty="0" smtClean="0"/>
              <a:t>Asset </a:t>
            </a:r>
            <a:r>
              <a:rPr lang="en-US" sz="1800" dirty="0" err="1" smtClean="0"/>
              <a:t>bisa</a:t>
            </a:r>
            <a:r>
              <a:rPr lang="en-US" sz="1800" dirty="0" smtClean="0"/>
              <a:t> </a:t>
            </a:r>
            <a:r>
              <a:rPr lang="en-US" sz="1800" dirty="0" err="1" smtClean="0"/>
              <a:t>didaptkan</a:t>
            </a:r>
            <a:r>
              <a:rPr lang="en-US" sz="1800" dirty="0" smtClean="0"/>
              <a:t> </a:t>
            </a:r>
            <a:r>
              <a:rPr lang="en-US" sz="1800" dirty="0" err="1" smtClean="0"/>
              <a:t>dari</a:t>
            </a:r>
            <a:r>
              <a:rPr lang="en-US" sz="1800" dirty="0" smtClean="0"/>
              <a:t> store </a:t>
            </a:r>
            <a:r>
              <a:rPr lang="en-US" sz="1800" dirty="0" err="1" smtClean="0"/>
              <a:t>seperti</a:t>
            </a:r>
            <a:r>
              <a:rPr lang="en-US" sz="1800" dirty="0" smtClean="0"/>
              <a:t> unreal marketplace </a:t>
            </a:r>
            <a:r>
              <a:rPr lang="en-US" sz="1800" dirty="0" err="1" smtClean="0"/>
              <a:t>atau</a:t>
            </a:r>
            <a:r>
              <a:rPr lang="en-US" sz="1800" dirty="0" smtClean="0"/>
              <a:t> itch.io</a:t>
            </a:r>
            <a:endParaRPr sz="1800" dirty="0"/>
          </a:p>
        </p:txBody>
      </p:sp>
      <p:grpSp>
        <p:nvGrpSpPr>
          <p:cNvPr id="969" name="Google Shape;969;p45"/>
          <p:cNvGrpSpPr/>
          <p:nvPr/>
        </p:nvGrpSpPr>
        <p:grpSpPr>
          <a:xfrm>
            <a:off x="6188670" y="1893322"/>
            <a:ext cx="2481799" cy="2454427"/>
            <a:chOff x="5035875" y="1244778"/>
            <a:chExt cx="3408050" cy="3370462"/>
          </a:xfrm>
        </p:grpSpPr>
        <p:sp>
          <p:nvSpPr>
            <p:cNvPr id="970" name="Google Shape;970;p45"/>
            <p:cNvSpPr/>
            <p:nvPr/>
          </p:nvSpPr>
          <p:spPr>
            <a:xfrm>
              <a:off x="7333036" y="3668911"/>
              <a:ext cx="269787" cy="198374"/>
            </a:xfrm>
            <a:custGeom>
              <a:avLst/>
              <a:gdLst/>
              <a:ahLst/>
              <a:cxnLst/>
              <a:rect l="l" t="t" r="r" b="b"/>
              <a:pathLst>
                <a:path w="68" h="50" extrusionOk="0">
                  <a:moveTo>
                    <a:pt x="62" y="5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4" y="45"/>
                    <a:pt x="38" y="40"/>
                    <a:pt x="62" y="50"/>
                  </a:cubicBezTo>
                </a:path>
              </a:pathLst>
            </a:custGeom>
            <a:solidFill>
              <a:srgbClr val="F4A61C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7344938" y="3827610"/>
              <a:ext cx="234080" cy="444358"/>
            </a:xfrm>
            <a:custGeom>
              <a:avLst/>
              <a:gdLst/>
              <a:ahLst/>
              <a:cxnLst/>
              <a:rect l="l" t="t" r="r" b="b"/>
              <a:pathLst>
                <a:path w="59" h="112" extrusionOk="0">
                  <a:moveTo>
                    <a:pt x="0" y="8"/>
                  </a:moveTo>
                  <a:cubicBezTo>
                    <a:pt x="8" y="112"/>
                    <a:pt x="8" y="112"/>
                    <a:pt x="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35" y="0"/>
                    <a:pt x="11" y="5"/>
                    <a:pt x="0" y="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6971997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1" y="62"/>
                  </a:moveTo>
                  <a:cubicBezTo>
                    <a:pt x="1" y="62"/>
                    <a:pt x="32" y="50"/>
                    <a:pt x="98" y="5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8" y="0"/>
                    <a:pt x="27" y="0"/>
                    <a:pt x="0" y="30"/>
                  </a:cubicBezTo>
                  <a:lnTo>
                    <a:pt x="1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6813298" y="4283871"/>
              <a:ext cx="3213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6884712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5"/>
            <p:cNvSpPr/>
            <p:nvPr/>
          </p:nvSpPr>
          <p:spPr>
            <a:xfrm>
              <a:off x="7535376" y="4236261"/>
              <a:ext cx="388811" cy="247968"/>
            </a:xfrm>
            <a:custGeom>
              <a:avLst/>
              <a:gdLst/>
              <a:ahLst/>
              <a:cxnLst/>
              <a:rect l="l" t="t" r="r" b="b"/>
              <a:pathLst>
                <a:path w="98" h="62" extrusionOk="0">
                  <a:moveTo>
                    <a:pt x="97" y="62"/>
                  </a:moveTo>
                  <a:cubicBezTo>
                    <a:pt x="97" y="62"/>
                    <a:pt x="66" y="50"/>
                    <a:pt x="0" y="5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1" y="0"/>
                    <a:pt x="98" y="30"/>
                  </a:cubicBezTo>
                  <a:lnTo>
                    <a:pt x="97" y="62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5"/>
            <p:cNvSpPr/>
            <p:nvPr/>
          </p:nvSpPr>
          <p:spPr>
            <a:xfrm>
              <a:off x="7757554" y="4283871"/>
              <a:ext cx="325500" cy="327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7832936" y="4357270"/>
              <a:ext cx="178500" cy="178500"/>
            </a:xfrm>
            <a:prstGeom prst="ellipse">
              <a:avLst/>
            </a:prstGeom>
            <a:solidFill>
              <a:srgbClr val="FAB4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7277491" y="4236261"/>
              <a:ext cx="357072" cy="271773"/>
            </a:xfrm>
            <a:custGeom>
              <a:avLst/>
              <a:gdLst/>
              <a:ahLst/>
              <a:cxnLst/>
              <a:rect l="l" t="t" r="r" b="b"/>
              <a:pathLst>
                <a:path w="90" h="68" extrusionOk="0">
                  <a:moveTo>
                    <a:pt x="67" y="68"/>
                  </a:moveTo>
                  <a:cubicBezTo>
                    <a:pt x="23" y="68"/>
                    <a:pt x="23" y="68"/>
                    <a:pt x="23" y="68"/>
                  </a:cubicBezTo>
                  <a:cubicBezTo>
                    <a:pt x="10" y="68"/>
                    <a:pt x="0" y="58"/>
                    <a:pt x="0" y="4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1"/>
                    <a:pt x="10" y="0"/>
                    <a:pt x="23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80" y="0"/>
                    <a:pt x="90" y="11"/>
                    <a:pt x="90" y="23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58"/>
                    <a:pt x="80" y="68"/>
                    <a:pt x="67" y="68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7360808" y="4295774"/>
              <a:ext cx="186471" cy="319383"/>
            </a:xfrm>
            <a:custGeom>
              <a:avLst/>
              <a:gdLst/>
              <a:ahLst/>
              <a:cxnLst/>
              <a:rect l="l" t="t" r="r" b="b"/>
              <a:pathLst>
                <a:path w="47" h="80" extrusionOk="0">
                  <a:moveTo>
                    <a:pt x="25" y="80"/>
                  </a:moveTo>
                  <a:cubicBezTo>
                    <a:pt x="22" y="80"/>
                    <a:pt x="22" y="80"/>
                    <a:pt x="22" y="80"/>
                  </a:cubicBezTo>
                  <a:cubicBezTo>
                    <a:pt x="10" y="80"/>
                    <a:pt x="0" y="71"/>
                    <a:pt x="0" y="59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7" y="0"/>
                    <a:pt x="47" y="10"/>
                    <a:pt x="47" y="22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7" y="71"/>
                    <a:pt x="37" y="80"/>
                    <a:pt x="25" y="8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5"/>
            <p:cNvSpPr/>
            <p:nvPr/>
          </p:nvSpPr>
          <p:spPr>
            <a:xfrm>
              <a:off x="6761721" y="3986310"/>
              <a:ext cx="122991" cy="146797"/>
            </a:xfrm>
            <a:custGeom>
              <a:avLst/>
              <a:gdLst/>
              <a:ahLst/>
              <a:cxnLst/>
              <a:rect l="l" t="t" r="r" b="b"/>
              <a:pathLst>
                <a:path w="31" h="37" extrusionOk="0">
                  <a:moveTo>
                    <a:pt x="28" y="27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17" y="37"/>
                    <a:pt x="28" y="27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5"/>
            <p:cNvSpPr/>
            <p:nvPr/>
          </p:nvSpPr>
          <p:spPr>
            <a:xfrm>
              <a:off x="6559380" y="4053757"/>
              <a:ext cx="349137" cy="178537"/>
            </a:xfrm>
            <a:custGeom>
              <a:avLst/>
              <a:gdLst/>
              <a:ahLst/>
              <a:cxnLst/>
              <a:rect l="l" t="t" r="r" b="b"/>
              <a:pathLst>
                <a:path w="88" h="45" extrusionOk="0">
                  <a:moveTo>
                    <a:pt x="84" y="19"/>
                  </a:moveTo>
                  <a:cubicBezTo>
                    <a:pt x="79" y="10"/>
                    <a:pt x="79" y="10"/>
                    <a:pt x="79" y="10"/>
                  </a:cubicBezTo>
                  <a:cubicBezTo>
                    <a:pt x="68" y="20"/>
                    <a:pt x="51" y="10"/>
                    <a:pt x="51" y="1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26" y="0"/>
                    <a:pt x="13" y="10"/>
                  </a:cubicBezTo>
                  <a:cubicBezTo>
                    <a:pt x="0" y="20"/>
                    <a:pt x="4" y="31"/>
                    <a:pt x="4" y="31"/>
                  </a:cubicBezTo>
                  <a:cubicBezTo>
                    <a:pt x="4" y="31"/>
                    <a:pt x="18" y="39"/>
                    <a:pt x="36" y="42"/>
                  </a:cubicBezTo>
                  <a:cubicBezTo>
                    <a:pt x="55" y="45"/>
                    <a:pt x="83" y="42"/>
                    <a:pt x="83" y="42"/>
                  </a:cubicBezTo>
                  <a:cubicBezTo>
                    <a:pt x="83" y="42"/>
                    <a:pt x="88" y="28"/>
                    <a:pt x="84" y="19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6551446" y="4176749"/>
              <a:ext cx="372941" cy="115057"/>
            </a:xfrm>
            <a:custGeom>
              <a:avLst/>
              <a:gdLst/>
              <a:ahLst/>
              <a:cxnLst/>
              <a:rect l="l" t="t" r="r" b="b"/>
              <a:pathLst>
                <a:path w="94" h="29" extrusionOk="0">
                  <a:moveTo>
                    <a:pt x="38" y="11"/>
                  </a:moveTo>
                  <a:cubicBezTo>
                    <a:pt x="20" y="8"/>
                    <a:pt x="6" y="0"/>
                    <a:pt x="6" y="0"/>
                  </a:cubicBezTo>
                  <a:cubicBezTo>
                    <a:pt x="6" y="0"/>
                    <a:pt x="0" y="4"/>
                    <a:pt x="1" y="10"/>
                  </a:cubicBezTo>
                  <a:cubicBezTo>
                    <a:pt x="2" y="16"/>
                    <a:pt x="23" y="22"/>
                    <a:pt x="45" y="25"/>
                  </a:cubicBezTo>
                  <a:cubicBezTo>
                    <a:pt x="68" y="29"/>
                    <a:pt x="89" y="25"/>
                    <a:pt x="91" y="20"/>
                  </a:cubicBezTo>
                  <a:cubicBezTo>
                    <a:pt x="94" y="16"/>
                    <a:pt x="85" y="11"/>
                    <a:pt x="85" y="11"/>
                  </a:cubicBezTo>
                  <a:cubicBezTo>
                    <a:pt x="85" y="11"/>
                    <a:pt x="57" y="14"/>
                    <a:pt x="38" y="11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6726014" y="3458634"/>
              <a:ext cx="265820" cy="583220"/>
            </a:xfrm>
            <a:custGeom>
              <a:avLst/>
              <a:gdLst/>
              <a:ahLst/>
              <a:cxnLst/>
              <a:rect l="l" t="t" r="r" b="b"/>
              <a:pathLst>
                <a:path w="67" h="147" extrusionOk="0">
                  <a:moveTo>
                    <a:pt x="23" y="0"/>
                  </a:moveTo>
                  <a:cubicBezTo>
                    <a:pt x="23" y="0"/>
                    <a:pt x="10" y="43"/>
                    <a:pt x="5" y="89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35"/>
                    <a:pt x="6" y="143"/>
                    <a:pt x="27" y="145"/>
                  </a:cubicBezTo>
                  <a:cubicBezTo>
                    <a:pt x="48" y="147"/>
                    <a:pt x="55" y="141"/>
                    <a:pt x="55" y="141"/>
                  </a:cubicBezTo>
                  <a:cubicBezTo>
                    <a:pt x="67" y="70"/>
                    <a:pt x="67" y="70"/>
                    <a:pt x="67" y="7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7134662" y="3906960"/>
              <a:ext cx="162666" cy="142829"/>
            </a:xfrm>
            <a:custGeom>
              <a:avLst/>
              <a:gdLst/>
              <a:ahLst/>
              <a:cxnLst/>
              <a:rect l="l" t="t" r="r" b="b"/>
              <a:pathLst>
                <a:path w="41" h="36" extrusionOk="0">
                  <a:moveTo>
                    <a:pt x="41" y="13"/>
                  </a:moveTo>
                  <a:cubicBezTo>
                    <a:pt x="36" y="10"/>
                    <a:pt x="30" y="6"/>
                    <a:pt x="24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38" y="31"/>
                    <a:pt x="41" y="13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7221947" y="3958537"/>
              <a:ext cx="190438" cy="329301"/>
            </a:xfrm>
            <a:custGeom>
              <a:avLst/>
              <a:gdLst/>
              <a:ahLst/>
              <a:cxnLst/>
              <a:rect l="l" t="t" r="r" b="b"/>
              <a:pathLst>
                <a:path w="48" h="83" extrusionOk="0">
                  <a:moveTo>
                    <a:pt x="44" y="7"/>
                  </a:moveTo>
                  <a:cubicBezTo>
                    <a:pt x="40" y="0"/>
                    <a:pt x="33" y="7"/>
                    <a:pt x="33" y="7"/>
                  </a:cubicBezTo>
                  <a:cubicBezTo>
                    <a:pt x="33" y="7"/>
                    <a:pt x="39" y="13"/>
                    <a:pt x="30" y="35"/>
                  </a:cubicBezTo>
                  <a:cubicBezTo>
                    <a:pt x="22" y="58"/>
                    <a:pt x="0" y="76"/>
                    <a:pt x="0" y="76"/>
                  </a:cubicBezTo>
                  <a:cubicBezTo>
                    <a:pt x="0" y="76"/>
                    <a:pt x="1" y="83"/>
                    <a:pt x="12" y="82"/>
                  </a:cubicBezTo>
                  <a:cubicBezTo>
                    <a:pt x="23" y="81"/>
                    <a:pt x="33" y="60"/>
                    <a:pt x="39" y="46"/>
                  </a:cubicBezTo>
                  <a:cubicBezTo>
                    <a:pt x="44" y="32"/>
                    <a:pt x="48" y="14"/>
                    <a:pt x="44" y="7"/>
                  </a:cubicBezTo>
                </a:path>
              </a:pathLst>
            </a:custGeom>
            <a:solidFill>
              <a:srgbClr val="FFA05F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5"/>
            <p:cNvSpPr/>
            <p:nvPr/>
          </p:nvSpPr>
          <p:spPr>
            <a:xfrm>
              <a:off x="7094988" y="3958537"/>
              <a:ext cx="281690" cy="321366"/>
            </a:xfrm>
            <a:custGeom>
              <a:avLst/>
              <a:gdLst/>
              <a:ahLst/>
              <a:cxnLst/>
              <a:rect l="l" t="t" r="r" b="b"/>
              <a:pathLst>
                <a:path w="71" h="81" extrusionOk="0">
                  <a:moveTo>
                    <a:pt x="62" y="35"/>
                  </a:moveTo>
                  <a:cubicBezTo>
                    <a:pt x="71" y="13"/>
                    <a:pt x="65" y="7"/>
                    <a:pt x="65" y="7"/>
                  </a:cubicBezTo>
                  <a:cubicBezTo>
                    <a:pt x="65" y="7"/>
                    <a:pt x="59" y="5"/>
                    <a:pt x="51" y="0"/>
                  </a:cubicBezTo>
                  <a:cubicBezTo>
                    <a:pt x="48" y="18"/>
                    <a:pt x="28" y="23"/>
                    <a:pt x="28" y="2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4" y="34"/>
                    <a:pt x="2" y="53"/>
                  </a:cubicBezTo>
                  <a:cubicBezTo>
                    <a:pt x="0" y="73"/>
                    <a:pt x="15" y="81"/>
                    <a:pt x="32" y="76"/>
                  </a:cubicBezTo>
                  <a:cubicBezTo>
                    <a:pt x="32" y="76"/>
                    <a:pt x="54" y="58"/>
                    <a:pt x="62" y="35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5"/>
            <p:cNvSpPr/>
            <p:nvPr/>
          </p:nvSpPr>
          <p:spPr>
            <a:xfrm>
              <a:off x="6801396" y="3192813"/>
              <a:ext cx="785558" cy="817302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154" y="62"/>
                  </a:moveTo>
                  <a:cubicBezTo>
                    <a:pt x="194" y="56"/>
                    <a:pt x="198" y="28"/>
                    <a:pt x="198" y="28"/>
                  </a:cubicBezTo>
                  <a:cubicBezTo>
                    <a:pt x="198" y="28"/>
                    <a:pt x="167" y="30"/>
                    <a:pt x="131" y="22"/>
                  </a:cubicBezTo>
                  <a:cubicBezTo>
                    <a:pt x="109" y="17"/>
                    <a:pt x="94" y="7"/>
                    <a:pt x="86" y="0"/>
                  </a:cubicBezTo>
                  <a:cubicBezTo>
                    <a:pt x="45" y="9"/>
                    <a:pt x="0" y="34"/>
                    <a:pt x="3" y="88"/>
                  </a:cubicBezTo>
                  <a:cubicBezTo>
                    <a:pt x="6" y="157"/>
                    <a:pt x="73" y="206"/>
                    <a:pt x="73" y="206"/>
                  </a:cubicBezTo>
                  <a:cubicBezTo>
                    <a:pt x="108" y="200"/>
                    <a:pt x="119" y="167"/>
                    <a:pt x="119" y="167"/>
                  </a:cubicBezTo>
                  <a:cubicBezTo>
                    <a:pt x="119" y="167"/>
                    <a:pt x="104" y="153"/>
                    <a:pt x="91" y="134"/>
                  </a:cubicBezTo>
                  <a:cubicBezTo>
                    <a:pt x="78" y="114"/>
                    <a:pt x="71" y="80"/>
                    <a:pt x="71" y="80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66" y="58"/>
                    <a:pt x="114" y="67"/>
                    <a:pt x="154" y="62"/>
                  </a:cubicBezTo>
                </a:path>
              </a:pathLst>
            </a:cu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5"/>
            <p:cNvSpPr/>
            <p:nvPr/>
          </p:nvSpPr>
          <p:spPr>
            <a:xfrm>
              <a:off x="7063248" y="3157106"/>
              <a:ext cx="710176" cy="412618"/>
            </a:xfrm>
            <a:custGeom>
              <a:avLst/>
              <a:gdLst/>
              <a:ahLst/>
              <a:cxnLst/>
              <a:rect l="l" t="t" r="r" b="b"/>
              <a:pathLst>
                <a:path w="179" h="104" extrusionOk="0">
                  <a:moveTo>
                    <a:pt x="162" y="0"/>
                  </a:moveTo>
                  <a:cubicBezTo>
                    <a:pt x="51" y="5"/>
                    <a:pt x="51" y="5"/>
                    <a:pt x="51" y="5"/>
                  </a:cubicBezTo>
                  <a:cubicBezTo>
                    <a:pt x="42" y="5"/>
                    <a:pt x="31" y="7"/>
                    <a:pt x="20" y="9"/>
                  </a:cubicBezTo>
                  <a:cubicBezTo>
                    <a:pt x="28" y="16"/>
                    <a:pt x="43" y="26"/>
                    <a:pt x="65" y="31"/>
                  </a:cubicBezTo>
                  <a:cubicBezTo>
                    <a:pt x="101" y="39"/>
                    <a:pt x="132" y="37"/>
                    <a:pt x="132" y="37"/>
                  </a:cubicBezTo>
                  <a:cubicBezTo>
                    <a:pt x="132" y="37"/>
                    <a:pt x="128" y="65"/>
                    <a:pt x="88" y="71"/>
                  </a:cubicBezTo>
                  <a:cubicBezTo>
                    <a:pt x="48" y="76"/>
                    <a:pt x="0" y="67"/>
                    <a:pt x="0" y="67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9" y="104"/>
                    <a:pt x="122" y="101"/>
                  </a:cubicBezTo>
                  <a:cubicBezTo>
                    <a:pt x="175" y="97"/>
                    <a:pt x="179" y="57"/>
                    <a:pt x="179" y="57"/>
                  </a:cubicBezTo>
                  <a:cubicBezTo>
                    <a:pt x="165" y="38"/>
                    <a:pt x="162" y="0"/>
                    <a:pt x="162" y="0"/>
                  </a:cubicBezTo>
                </a:path>
              </a:pathLst>
            </a:cu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5"/>
            <p:cNvSpPr/>
            <p:nvPr/>
          </p:nvSpPr>
          <p:spPr>
            <a:xfrm>
              <a:off x="7217979" y="2429073"/>
              <a:ext cx="583217" cy="815319"/>
            </a:xfrm>
            <a:custGeom>
              <a:avLst/>
              <a:gdLst/>
              <a:ahLst/>
              <a:cxnLst/>
              <a:rect l="l" t="t" r="r" b="b"/>
              <a:pathLst>
                <a:path w="147" h="205" extrusionOk="0">
                  <a:moveTo>
                    <a:pt x="126" y="58"/>
                  </a:moveTo>
                  <a:cubicBezTo>
                    <a:pt x="116" y="29"/>
                    <a:pt x="109" y="12"/>
                    <a:pt x="104" y="0"/>
                  </a:cubicBezTo>
                  <a:cubicBezTo>
                    <a:pt x="91" y="4"/>
                    <a:pt x="73" y="8"/>
                    <a:pt x="50" y="5"/>
                  </a:cubicBezTo>
                  <a:cubicBezTo>
                    <a:pt x="45" y="20"/>
                    <a:pt x="38" y="39"/>
                    <a:pt x="29" y="51"/>
                  </a:cubicBezTo>
                  <a:cubicBezTo>
                    <a:pt x="12" y="76"/>
                    <a:pt x="5" y="146"/>
                    <a:pt x="3" y="157"/>
                  </a:cubicBezTo>
                  <a:cubicBezTo>
                    <a:pt x="1" y="168"/>
                    <a:pt x="0" y="185"/>
                    <a:pt x="0" y="185"/>
                  </a:cubicBezTo>
                  <a:cubicBezTo>
                    <a:pt x="0" y="185"/>
                    <a:pt x="34" y="205"/>
                    <a:pt x="76" y="205"/>
                  </a:cubicBezTo>
                  <a:cubicBezTo>
                    <a:pt x="117" y="205"/>
                    <a:pt x="138" y="191"/>
                    <a:pt x="138" y="191"/>
                  </a:cubicBezTo>
                  <a:cubicBezTo>
                    <a:pt x="138" y="191"/>
                    <a:pt x="147" y="119"/>
                    <a:pt x="126" y="58"/>
                  </a:cubicBezTo>
                </a:path>
              </a:pathLst>
            </a:custGeom>
            <a:solidFill>
              <a:srgbClr val="E95D46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5"/>
            <p:cNvSpPr/>
            <p:nvPr/>
          </p:nvSpPr>
          <p:spPr>
            <a:xfrm>
              <a:off x="7198142" y="1605819"/>
              <a:ext cx="313430" cy="202342"/>
            </a:xfrm>
            <a:custGeom>
              <a:avLst/>
              <a:gdLst/>
              <a:ahLst/>
              <a:cxnLst/>
              <a:rect l="l" t="t" r="r" b="b"/>
              <a:pathLst>
                <a:path w="79" h="51" extrusionOk="0">
                  <a:moveTo>
                    <a:pt x="12" y="45"/>
                  </a:moveTo>
                  <a:cubicBezTo>
                    <a:pt x="24" y="46"/>
                    <a:pt x="31" y="35"/>
                    <a:pt x="31" y="35"/>
                  </a:cubicBezTo>
                  <a:cubicBezTo>
                    <a:pt x="31" y="35"/>
                    <a:pt x="29" y="51"/>
                    <a:pt x="44" y="51"/>
                  </a:cubicBezTo>
                  <a:cubicBezTo>
                    <a:pt x="59" y="51"/>
                    <a:pt x="71" y="38"/>
                    <a:pt x="71" y="38"/>
                  </a:cubicBezTo>
                  <a:cubicBezTo>
                    <a:pt x="76" y="37"/>
                    <a:pt x="76" y="37"/>
                    <a:pt x="76" y="37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" y="42"/>
                    <a:pt x="8" y="45"/>
                    <a:pt x="12" y="45"/>
                  </a:cubicBezTo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45"/>
            <p:cNvSpPr/>
            <p:nvPr/>
          </p:nvSpPr>
          <p:spPr>
            <a:xfrm>
              <a:off x="7091020" y="1744681"/>
              <a:ext cx="567347" cy="716132"/>
            </a:xfrm>
            <a:custGeom>
              <a:avLst/>
              <a:gdLst/>
              <a:ahLst/>
              <a:cxnLst/>
              <a:rect l="l" t="t" r="r" b="b"/>
              <a:pathLst>
                <a:path w="143" h="180" extrusionOk="0">
                  <a:moveTo>
                    <a:pt x="136" y="172"/>
                  </a:moveTo>
                  <a:cubicBezTo>
                    <a:pt x="132" y="160"/>
                    <a:pt x="130" y="154"/>
                    <a:pt x="132" y="144"/>
                  </a:cubicBezTo>
                  <a:cubicBezTo>
                    <a:pt x="136" y="124"/>
                    <a:pt x="143" y="93"/>
                    <a:pt x="143" y="93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8" y="3"/>
                    <a:pt x="86" y="16"/>
                    <a:pt x="71" y="16"/>
                  </a:cubicBezTo>
                  <a:cubicBezTo>
                    <a:pt x="56" y="16"/>
                    <a:pt x="58" y="0"/>
                    <a:pt x="58" y="0"/>
                  </a:cubicBezTo>
                  <a:cubicBezTo>
                    <a:pt x="58" y="0"/>
                    <a:pt x="51" y="11"/>
                    <a:pt x="39" y="10"/>
                  </a:cubicBezTo>
                  <a:cubicBezTo>
                    <a:pt x="35" y="10"/>
                    <a:pt x="30" y="7"/>
                    <a:pt x="27" y="3"/>
                  </a:cubicBezTo>
                  <a:cubicBezTo>
                    <a:pt x="27" y="3"/>
                    <a:pt x="23" y="17"/>
                    <a:pt x="23" y="29"/>
                  </a:cubicBezTo>
                  <a:cubicBezTo>
                    <a:pt x="23" y="40"/>
                    <a:pt x="23" y="54"/>
                    <a:pt x="21" y="58"/>
                  </a:cubicBezTo>
                  <a:cubicBezTo>
                    <a:pt x="19" y="61"/>
                    <a:pt x="16" y="62"/>
                    <a:pt x="11" y="64"/>
                  </a:cubicBezTo>
                  <a:cubicBezTo>
                    <a:pt x="7" y="65"/>
                    <a:pt x="0" y="67"/>
                    <a:pt x="3" y="81"/>
                  </a:cubicBezTo>
                  <a:cubicBezTo>
                    <a:pt x="6" y="95"/>
                    <a:pt x="12" y="124"/>
                    <a:pt x="37" y="135"/>
                  </a:cubicBezTo>
                  <a:cubicBezTo>
                    <a:pt x="62" y="147"/>
                    <a:pt x="83" y="145"/>
                    <a:pt x="87" y="148"/>
                  </a:cubicBezTo>
                  <a:cubicBezTo>
                    <a:pt x="89" y="149"/>
                    <a:pt x="87" y="161"/>
                    <a:pt x="82" y="177"/>
                  </a:cubicBezTo>
                  <a:cubicBezTo>
                    <a:pt x="105" y="180"/>
                    <a:pt x="123" y="176"/>
                    <a:pt x="136" y="172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5"/>
            <p:cNvSpPr/>
            <p:nvPr/>
          </p:nvSpPr>
          <p:spPr>
            <a:xfrm>
              <a:off x="6975964" y="1439185"/>
              <a:ext cx="956158" cy="708197"/>
            </a:xfrm>
            <a:custGeom>
              <a:avLst/>
              <a:gdLst/>
              <a:ahLst/>
              <a:cxnLst/>
              <a:rect l="l" t="t" r="r" b="b"/>
              <a:pathLst>
                <a:path w="241" h="178" extrusionOk="0">
                  <a:moveTo>
                    <a:pt x="223" y="48"/>
                  </a:moveTo>
                  <a:cubicBezTo>
                    <a:pt x="223" y="48"/>
                    <a:pt x="226" y="31"/>
                    <a:pt x="213" y="29"/>
                  </a:cubicBezTo>
                  <a:cubicBezTo>
                    <a:pt x="199" y="28"/>
                    <a:pt x="193" y="41"/>
                    <a:pt x="193" y="41"/>
                  </a:cubicBezTo>
                  <a:cubicBezTo>
                    <a:pt x="193" y="41"/>
                    <a:pt x="183" y="17"/>
                    <a:pt x="165" y="15"/>
                  </a:cubicBezTo>
                  <a:cubicBezTo>
                    <a:pt x="148" y="14"/>
                    <a:pt x="139" y="28"/>
                    <a:pt x="139" y="28"/>
                  </a:cubicBezTo>
                  <a:cubicBezTo>
                    <a:pt x="139" y="28"/>
                    <a:pt x="132" y="10"/>
                    <a:pt x="119" y="10"/>
                  </a:cubicBezTo>
                  <a:cubicBezTo>
                    <a:pt x="106" y="9"/>
                    <a:pt x="99" y="26"/>
                    <a:pt x="99" y="26"/>
                  </a:cubicBezTo>
                  <a:cubicBezTo>
                    <a:pt x="99" y="26"/>
                    <a:pt x="88" y="0"/>
                    <a:pt x="68" y="0"/>
                  </a:cubicBezTo>
                  <a:cubicBezTo>
                    <a:pt x="48" y="0"/>
                    <a:pt x="44" y="29"/>
                    <a:pt x="44" y="29"/>
                  </a:cubicBezTo>
                  <a:cubicBezTo>
                    <a:pt x="44" y="29"/>
                    <a:pt x="34" y="9"/>
                    <a:pt x="17" y="10"/>
                  </a:cubicBezTo>
                  <a:cubicBezTo>
                    <a:pt x="8" y="11"/>
                    <a:pt x="3" y="18"/>
                    <a:pt x="0" y="25"/>
                  </a:cubicBezTo>
                  <a:cubicBezTo>
                    <a:pt x="6" y="39"/>
                    <a:pt x="18" y="53"/>
                    <a:pt x="38" y="56"/>
                  </a:cubicBezTo>
                  <a:cubicBezTo>
                    <a:pt x="38" y="56"/>
                    <a:pt x="17" y="62"/>
                    <a:pt x="25" y="77"/>
                  </a:cubicBezTo>
                  <a:cubicBezTo>
                    <a:pt x="34" y="92"/>
                    <a:pt x="56" y="80"/>
                    <a:pt x="56" y="80"/>
                  </a:cubicBezTo>
                  <a:cubicBezTo>
                    <a:pt x="56" y="80"/>
                    <a:pt x="60" y="61"/>
                    <a:pt x="69" y="51"/>
                  </a:cubicBezTo>
                  <a:cubicBezTo>
                    <a:pt x="69" y="51"/>
                    <a:pt x="62" y="72"/>
                    <a:pt x="76" y="73"/>
                  </a:cubicBezTo>
                  <a:cubicBezTo>
                    <a:pt x="89" y="74"/>
                    <a:pt x="101" y="59"/>
                    <a:pt x="101" y="59"/>
                  </a:cubicBezTo>
                  <a:cubicBezTo>
                    <a:pt x="101" y="59"/>
                    <a:pt x="95" y="74"/>
                    <a:pt x="104" y="76"/>
                  </a:cubicBezTo>
                  <a:cubicBezTo>
                    <a:pt x="113" y="78"/>
                    <a:pt x="125" y="63"/>
                    <a:pt x="125" y="63"/>
                  </a:cubicBezTo>
                  <a:cubicBezTo>
                    <a:pt x="125" y="63"/>
                    <a:pt x="111" y="97"/>
                    <a:pt x="136" y="135"/>
                  </a:cubicBezTo>
                  <a:cubicBezTo>
                    <a:pt x="161" y="172"/>
                    <a:pt x="174" y="177"/>
                    <a:pt x="182" y="178"/>
                  </a:cubicBezTo>
                  <a:cubicBezTo>
                    <a:pt x="189" y="178"/>
                    <a:pt x="215" y="161"/>
                    <a:pt x="228" y="122"/>
                  </a:cubicBezTo>
                  <a:cubicBezTo>
                    <a:pt x="241" y="83"/>
                    <a:pt x="241" y="51"/>
                    <a:pt x="223" y="48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45"/>
            <p:cNvSpPr/>
            <p:nvPr/>
          </p:nvSpPr>
          <p:spPr>
            <a:xfrm>
              <a:off x="7253686" y="2123576"/>
              <a:ext cx="154731" cy="119025"/>
            </a:xfrm>
            <a:custGeom>
              <a:avLst/>
              <a:gdLst/>
              <a:ahLst/>
              <a:cxnLst/>
              <a:rect l="l" t="t" r="r" b="b"/>
              <a:pathLst>
                <a:path w="39" h="30" extrusionOk="0">
                  <a:moveTo>
                    <a:pt x="0" y="27"/>
                  </a:moveTo>
                  <a:cubicBezTo>
                    <a:pt x="7" y="30"/>
                    <a:pt x="16" y="30"/>
                    <a:pt x="26" y="25"/>
                  </a:cubicBezTo>
                  <a:cubicBezTo>
                    <a:pt x="38" y="19"/>
                    <a:pt x="39" y="9"/>
                    <a:pt x="36" y="0"/>
                  </a:cubicBezTo>
                  <a:cubicBezTo>
                    <a:pt x="24" y="1"/>
                    <a:pt x="5" y="5"/>
                    <a:pt x="0" y="27"/>
                  </a:cubicBezTo>
                </a:path>
              </a:pathLst>
            </a:custGeom>
            <a:solidFill>
              <a:srgbClr val="E5396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5"/>
            <p:cNvSpPr/>
            <p:nvPr/>
          </p:nvSpPr>
          <p:spPr>
            <a:xfrm>
              <a:off x="7194174" y="2060097"/>
              <a:ext cx="202341" cy="170602"/>
            </a:xfrm>
            <a:custGeom>
              <a:avLst/>
              <a:gdLst/>
              <a:ahLst/>
              <a:cxnLst/>
              <a:rect l="l" t="t" r="r" b="b"/>
              <a:pathLst>
                <a:path w="51" h="43" extrusionOk="0">
                  <a:moveTo>
                    <a:pt x="42" y="2"/>
                  </a:moveTo>
                  <a:cubicBezTo>
                    <a:pt x="37" y="0"/>
                    <a:pt x="31" y="0"/>
                    <a:pt x="21" y="11"/>
                  </a:cubicBezTo>
                  <a:cubicBezTo>
                    <a:pt x="13" y="22"/>
                    <a:pt x="0" y="24"/>
                    <a:pt x="1" y="30"/>
                  </a:cubicBezTo>
                  <a:cubicBezTo>
                    <a:pt x="1" y="33"/>
                    <a:pt x="6" y="40"/>
                    <a:pt x="15" y="43"/>
                  </a:cubicBezTo>
                  <a:cubicBezTo>
                    <a:pt x="20" y="21"/>
                    <a:pt x="39" y="17"/>
                    <a:pt x="51" y="16"/>
                  </a:cubicBezTo>
                  <a:cubicBezTo>
                    <a:pt x="49" y="9"/>
                    <a:pt x="45" y="3"/>
                    <a:pt x="42" y="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5"/>
            <p:cNvSpPr/>
            <p:nvPr/>
          </p:nvSpPr>
          <p:spPr>
            <a:xfrm>
              <a:off x="7340971" y="2103739"/>
              <a:ext cx="234080" cy="150764"/>
            </a:xfrm>
            <a:custGeom>
              <a:avLst/>
              <a:gdLst/>
              <a:ahLst/>
              <a:cxnLst/>
              <a:rect l="l" t="t" r="r" b="b"/>
              <a:pathLst>
                <a:path w="59" h="38" extrusionOk="0">
                  <a:moveTo>
                    <a:pt x="47" y="0"/>
                  </a:moveTo>
                  <a:cubicBezTo>
                    <a:pt x="47" y="0"/>
                    <a:pt x="42" y="19"/>
                    <a:pt x="41" y="21"/>
                  </a:cubicBezTo>
                  <a:cubicBezTo>
                    <a:pt x="39" y="23"/>
                    <a:pt x="20" y="24"/>
                    <a:pt x="12" y="25"/>
                  </a:cubicBezTo>
                  <a:cubicBezTo>
                    <a:pt x="4" y="25"/>
                    <a:pt x="0" y="25"/>
                    <a:pt x="0" y="30"/>
                  </a:cubicBezTo>
                  <a:cubicBezTo>
                    <a:pt x="1" y="36"/>
                    <a:pt x="5" y="38"/>
                    <a:pt x="27" y="37"/>
                  </a:cubicBezTo>
                  <a:cubicBezTo>
                    <a:pt x="48" y="35"/>
                    <a:pt x="51" y="31"/>
                    <a:pt x="56" y="13"/>
                  </a:cubicBezTo>
                  <a:cubicBezTo>
                    <a:pt x="59" y="5"/>
                    <a:pt x="59" y="5"/>
                    <a:pt x="59" y="5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5"/>
            <p:cNvSpPr/>
            <p:nvPr/>
          </p:nvSpPr>
          <p:spPr>
            <a:xfrm>
              <a:off x="7444125" y="1415380"/>
              <a:ext cx="345169" cy="787546"/>
            </a:xfrm>
            <a:custGeom>
              <a:avLst/>
              <a:gdLst/>
              <a:ahLst/>
              <a:cxnLst/>
              <a:rect l="l" t="t" r="r" b="b"/>
              <a:pathLst>
                <a:path w="87" h="198" extrusionOk="0">
                  <a:moveTo>
                    <a:pt x="21" y="0"/>
                  </a:move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39" y="17"/>
                    <a:pt x="45" y="41"/>
                  </a:cubicBezTo>
                  <a:cubicBezTo>
                    <a:pt x="51" y="64"/>
                    <a:pt x="40" y="93"/>
                    <a:pt x="40" y="93"/>
                  </a:cubicBezTo>
                  <a:cubicBezTo>
                    <a:pt x="40" y="93"/>
                    <a:pt x="16" y="91"/>
                    <a:pt x="9" y="124"/>
                  </a:cubicBezTo>
                  <a:cubicBezTo>
                    <a:pt x="3" y="158"/>
                    <a:pt x="0" y="174"/>
                    <a:pt x="30" y="186"/>
                  </a:cubicBezTo>
                  <a:cubicBezTo>
                    <a:pt x="61" y="198"/>
                    <a:pt x="72" y="158"/>
                    <a:pt x="76" y="148"/>
                  </a:cubicBezTo>
                  <a:cubicBezTo>
                    <a:pt x="80" y="138"/>
                    <a:pt x="87" y="106"/>
                    <a:pt x="69" y="95"/>
                  </a:cubicBezTo>
                  <a:cubicBezTo>
                    <a:pt x="69" y="95"/>
                    <a:pt x="75" y="65"/>
                    <a:pt x="67" y="40"/>
                  </a:cubicBezTo>
                  <a:cubicBezTo>
                    <a:pt x="58" y="16"/>
                    <a:pt x="45" y="1"/>
                    <a:pt x="21" y="0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7547279" y="1824031"/>
              <a:ext cx="174568" cy="279708"/>
            </a:xfrm>
            <a:custGeom>
              <a:avLst/>
              <a:gdLst/>
              <a:ahLst/>
              <a:cxnLst/>
              <a:rect l="l" t="t" r="r" b="b"/>
              <a:pathLst>
                <a:path w="44" h="70" extrusionOk="0">
                  <a:moveTo>
                    <a:pt x="33" y="3"/>
                  </a:moveTo>
                  <a:cubicBezTo>
                    <a:pt x="23" y="0"/>
                    <a:pt x="16" y="4"/>
                    <a:pt x="13" y="14"/>
                  </a:cubicBezTo>
                  <a:cubicBezTo>
                    <a:pt x="9" y="24"/>
                    <a:pt x="0" y="56"/>
                    <a:pt x="6" y="61"/>
                  </a:cubicBezTo>
                  <a:cubicBezTo>
                    <a:pt x="12" y="66"/>
                    <a:pt x="24" y="70"/>
                    <a:pt x="30" y="61"/>
                  </a:cubicBezTo>
                  <a:cubicBezTo>
                    <a:pt x="36" y="52"/>
                    <a:pt x="41" y="26"/>
                    <a:pt x="43" y="18"/>
                  </a:cubicBezTo>
                  <a:cubicBezTo>
                    <a:pt x="44" y="11"/>
                    <a:pt x="43" y="6"/>
                    <a:pt x="33" y="3"/>
                  </a:cubicBezTo>
                </a:path>
              </a:pathLst>
            </a:custGeom>
            <a:solidFill>
              <a:srgbClr val="4C516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7606790" y="1909332"/>
              <a:ext cx="75382" cy="71415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3" y="3"/>
                  </a:moveTo>
                  <a:cubicBezTo>
                    <a:pt x="10" y="0"/>
                    <a:pt x="0" y="12"/>
                    <a:pt x="2" y="14"/>
                  </a:cubicBezTo>
                  <a:cubicBezTo>
                    <a:pt x="5" y="17"/>
                    <a:pt x="16" y="18"/>
                    <a:pt x="17" y="16"/>
                  </a:cubicBezTo>
                  <a:cubicBezTo>
                    <a:pt x="19" y="15"/>
                    <a:pt x="17" y="5"/>
                    <a:pt x="13" y="3"/>
                  </a:cubicBezTo>
                </a:path>
              </a:pathLst>
            </a:custGeom>
            <a:solidFill>
              <a:srgbClr val="FFD629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7309231" y="1752616"/>
              <a:ext cx="111089" cy="91252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5" y="4"/>
                  </a:moveTo>
                  <a:cubicBezTo>
                    <a:pt x="8" y="0"/>
                    <a:pt x="12" y="1"/>
                    <a:pt x="18" y="4"/>
                  </a:cubicBezTo>
                  <a:cubicBezTo>
                    <a:pt x="23" y="7"/>
                    <a:pt x="28" y="13"/>
                    <a:pt x="26" y="17"/>
                  </a:cubicBezTo>
                  <a:cubicBezTo>
                    <a:pt x="24" y="21"/>
                    <a:pt x="22" y="23"/>
                    <a:pt x="16" y="19"/>
                  </a:cubicBezTo>
                  <a:cubicBezTo>
                    <a:pt x="10" y="16"/>
                    <a:pt x="0" y="12"/>
                    <a:pt x="5" y="4"/>
                  </a:cubicBezTo>
                </a:path>
              </a:pathLst>
            </a:custGeom>
            <a:solidFill>
              <a:srgbClr val="4C516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7313198" y="1956942"/>
              <a:ext cx="111089" cy="71415"/>
            </a:xfrm>
            <a:custGeom>
              <a:avLst/>
              <a:gdLst/>
              <a:ahLst/>
              <a:cxnLst/>
              <a:rect l="l" t="t" r="r" b="b"/>
              <a:pathLst>
                <a:path w="28" h="18" extrusionOk="0">
                  <a:moveTo>
                    <a:pt x="1" y="12"/>
                  </a:moveTo>
                  <a:cubicBezTo>
                    <a:pt x="0" y="8"/>
                    <a:pt x="5" y="4"/>
                    <a:pt x="13" y="2"/>
                  </a:cubicBezTo>
                  <a:cubicBezTo>
                    <a:pt x="20" y="0"/>
                    <a:pt x="26" y="2"/>
                    <a:pt x="27" y="6"/>
                  </a:cubicBezTo>
                  <a:cubicBezTo>
                    <a:pt x="28" y="10"/>
                    <a:pt x="23" y="15"/>
                    <a:pt x="16" y="16"/>
                  </a:cubicBezTo>
                  <a:cubicBezTo>
                    <a:pt x="9" y="18"/>
                    <a:pt x="2" y="16"/>
                    <a:pt x="1" y="12"/>
                  </a:cubicBezTo>
                </a:path>
              </a:pathLst>
            </a:custGeom>
            <a:solidFill>
              <a:srgbClr val="E550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7229882" y="1871641"/>
              <a:ext cx="71414" cy="105139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7" y="1"/>
                  </a:moveTo>
                  <a:cubicBezTo>
                    <a:pt x="4" y="0"/>
                    <a:pt x="2" y="1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ubicBezTo>
                    <a:pt x="0" y="17"/>
                    <a:pt x="6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8" y="15"/>
                    <a:pt x="14" y="2"/>
                    <a:pt x="7" y="1"/>
                  </a:cubicBezTo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5"/>
            <p:cNvSpPr/>
            <p:nvPr/>
          </p:nvSpPr>
          <p:spPr>
            <a:xfrm>
              <a:off x="7229882" y="1824031"/>
              <a:ext cx="95219" cy="152749"/>
            </a:xfrm>
            <a:custGeom>
              <a:avLst/>
              <a:gdLst/>
              <a:ahLst/>
              <a:cxnLst/>
              <a:rect l="l" t="t" r="r" b="b"/>
              <a:pathLst>
                <a:path w="24" h="38" extrusionOk="0">
                  <a:moveTo>
                    <a:pt x="24" y="19"/>
                  </a:moveTo>
                  <a:cubicBezTo>
                    <a:pt x="24" y="8"/>
                    <a:pt x="19" y="0"/>
                    <a:pt x="12" y="0"/>
                  </a:cubicBezTo>
                  <a:cubicBezTo>
                    <a:pt x="6" y="0"/>
                    <a:pt x="1" y="6"/>
                    <a:pt x="0" y="15"/>
                  </a:cubicBezTo>
                  <a:cubicBezTo>
                    <a:pt x="2" y="13"/>
                    <a:pt x="4" y="12"/>
                    <a:pt x="7" y="13"/>
                  </a:cubicBezTo>
                  <a:cubicBezTo>
                    <a:pt x="14" y="14"/>
                    <a:pt x="18" y="27"/>
                    <a:pt x="13" y="38"/>
                  </a:cubicBezTo>
                  <a:cubicBezTo>
                    <a:pt x="19" y="37"/>
                    <a:pt x="24" y="29"/>
                    <a:pt x="24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5"/>
            <p:cNvSpPr/>
            <p:nvPr/>
          </p:nvSpPr>
          <p:spPr>
            <a:xfrm>
              <a:off x="6261821" y="2813919"/>
              <a:ext cx="860939" cy="210277"/>
            </a:xfrm>
            <a:custGeom>
              <a:avLst/>
              <a:gdLst/>
              <a:ahLst/>
              <a:cxnLst/>
              <a:rect l="l" t="t" r="r" b="b"/>
              <a:pathLst>
                <a:path w="217" h="53" extrusionOk="0">
                  <a:moveTo>
                    <a:pt x="154" y="17"/>
                  </a:moveTo>
                  <a:cubicBezTo>
                    <a:pt x="115" y="26"/>
                    <a:pt x="74" y="19"/>
                    <a:pt x="62" y="17"/>
                  </a:cubicBezTo>
                  <a:cubicBezTo>
                    <a:pt x="51" y="15"/>
                    <a:pt x="38" y="13"/>
                    <a:pt x="25" y="21"/>
                  </a:cubicBezTo>
                  <a:cubicBezTo>
                    <a:pt x="12" y="29"/>
                    <a:pt x="0" y="33"/>
                    <a:pt x="1" y="41"/>
                  </a:cubicBezTo>
                  <a:cubicBezTo>
                    <a:pt x="2" y="48"/>
                    <a:pt x="13" y="45"/>
                    <a:pt x="20" y="41"/>
                  </a:cubicBezTo>
                  <a:cubicBezTo>
                    <a:pt x="20" y="41"/>
                    <a:pt x="20" y="48"/>
                    <a:pt x="29" y="48"/>
                  </a:cubicBezTo>
                  <a:cubicBezTo>
                    <a:pt x="37" y="47"/>
                    <a:pt x="47" y="41"/>
                    <a:pt x="47" y="41"/>
                  </a:cubicBezTo>
                  <a:cubicBezTo>
                    <a:pt x="47" y="41"/>
                    <a:pt x="67" y="53"/>
                    <a:pt x="123" y="53"/>
                  </a:cubicBezTo>
                  <a:cubicBezTo>
                    <a:pt x="160" y="52"/>
                    <a:pt x="195" y="39"/>
                    <a:pt x="217" y="29"/>
                  </a:cubicBezTo>
                  <a:cubicBezTo>
                    <a:pt x="208" y="19"/>
                    <a:pt x="205" y="8"/>
                    <a:pt x="203" y="0"/>
                  </a:cubicBezTo>
                  <a:cubicBezTo>
                    <a:pt x="189" y="6"/>
                    <a:pt x="172" y="12"/>
                    <a:pt x="154" y="17"/>
                  </a:cubicBezTo>
                </a:path>
              </a:pathLst>
            </a:custGeom>
            <a:solidFill>
              <a:srgbClr val="E8743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7067216" y="2766309"/>
              <a:ext cx="190438" cy="162667"/>
            </a:xfrm>
            <a:custGeom>
              <a:avLst/>
              <a:gdLst/>
              <a:ahLst/>
              <a:cxnLst/>
              <a:rect l="l" t="t" r="r" b="b"/>
              <a:pathLst>
                <a:path w="48" h="41" extrusionOk="0">
                  <a:moveTo>
                    <a:pt x="25" y="0"/>
                  </a:moveTo>
                  <a:cubicBezTo>
                    <a:pt x="25" y="0"/>
                    <a:pt x="15" y="6"/>
                    <a:pt x="0" y="12"/>
                  </a:cubicBezTo>
                  <a:cubicBezTo>
                    <a:pt x="2" y="20"/>
                    <a:pt x="5" y="31"/>
                    <a:pt x="14" y="41"/>
                  </a:cubicBezTo>
                  <a:cubicBezTo>
                    <a:pt x="25" y="35"/>
                    <a:pt x="33" y="31"/>
                    <a:pt x="37" y="28"/>
                  </a:cubicBezTo>
                  <a:cubicBezTo>
                    <a:pt x="48" y="20"/>
                    <a:pt x="48" y="20"/>
                    <a:pt x="48" y="2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C6332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7114825" y="2694894"/>
              <a:ext cx="361039" cy="234082"/>
            </a:xfrm>
            <a:custGeom>
              <a:avLst/>
              <a:gdLst/>
              <a:ahLst/>
              <a:cxnLst/>
              <a:rect l="l" t="t" r="r" b="b"/>
              <a:pathLst>
                <a:path w="91" h="59" extrusionOk="0">
                  <a:moveTo>
                    <a:pt x="0" y="14"/>
                  </a:moveTo>
                  <a:cubicBezTo>
                    <a:pt x="0" y="14"/>
                    <a:pt x="6" y="37"/>
                    <a:pt x="29" y="48"/>
                  </a:cubicBezTo>
                  <a:cubicBezTo>
                    <a:pt x="51" y="59"/>
                    <a:pt x="79" y="56"/>
                    <a:pt x="79" y="56"/>
                  </a:cubicBezTo>
                  <a:cubicBezTo>
                    <a:pt x="79" y="56"/>
                    <a:pt x="84" y="49"/>
                    <a:pt x="91" y="38"/>
                  </a:cubicBezTo>
                  <a:cubicBezTo>
                    <a:pt x="54" y="36"/>
                    <a:pt x="26" y="15"/>
                    <a:pt x="10" y="0"/>
                  </a:cubicBezTo>
                  <a:cubicBezTo>
                    <a:pt x="4" y="8"/>
                    <a:pt x="0" y="14"/>
                    <a:pt x="0" y="14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7154500" y="2373528"/>
              <a:ext cx="495933" cy="472131"/>
            </a:xfrm>
            <a:custGeom>
              <a:avLst/>
              <a:gdLst/>
              <a:ahLst/>
              <a:cxnLst/>
              <a:rect l="l" t="t" r="r" b="b"/>
              <a:pathLst>
                <a:path w="125" h="119" extrusionOk="0">
                  <a:moveTo>
                    <a:pt x="93" y="12"/>
                  </a:moveTo>
                  <a:cubicBezTo>
                    <a:pt x="76" y="0"/>
                    <a:pt x="44" y="19"/>
                    <a:pt x="25" y="46"/>
                  </a:cubicBezTo>
                  <a:cubicBezTo>
                    <a:pt x="15" y="60"/>
                    <a:pt x="6" y="72"/>
                    <a:pt x="0" y="81"/>
                  </a:cubicBezTo>
                  <a:cubicBezTo>
                    <a:pt x="16" y="96"/>
                    <a:pt x="44" y="117"/>
                    <a:pt x="81" y="119"/>
                  </a:cubicBezTo>
                  <a:cubicBezTo>
                    <a:pt x="98" y="90"/>
                    <a:pt x="125" y="36"/>
                    <a:pt x="93" y="12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7793261" y="1693104"/>
              <a:ext cx="472128" cy="1263644"/>
            </a:xfrm>
            <a:custGeom>
              <a:avLst/>
              <a:gdLst/>
              <a:ahLst/>
              <a:cxnLst/>
              <a:rect l="l" t="t" r="r" b="b"/>
              <a:pathLst>
                <a:path w="119" h="318" extrusionOk="0">
                  <a:moveTo>
                    <a:pt x="14" y="318"/>
                  </a:moveTo>
                  <a:cubicBezTo>
                    <a:pt x="22" y="296"/>
                    <a:pt x="45" y="279"/>
                    <a:pt x="46" y="269"/>
                  </a:cubicBezTo>
                  <a:cubicBezTo>
                    <a:pt x="47" y="259"/>
                    <a:pt x="34" y="191"/>
                    <a:pt x="36" y="174"/>
                  </a:cubicBezTo>
                  <a:cubicBezTo>
                    <a:pt x="39" y="157"/>
                    <a:pt x="67" y="127"/>
                    <a:pt x="67" y="127"/>
                  </a:cubicBezTo>
                  <a:cubicBezTo>
                    <a:pt x="67" y="127"/>
                    <a:pt x="72" y="60"/>
                    <a:pt x="89" y="37"/>
                  </a:cubicBezTo>
                  <a:cubicBezTo>
                    <a:pt x="97" y="27"/>
                    <a:pt x="109" y="24"/>
                    <a:pt x="119" y="23"/>
                  </a:cubicBezTo>
                  <a:cubicBezTo>
                    <a:pt x="108" y="9"/>
                    <a:pt x="93" y="0"/>
                    <a:pt x="74" y="9"/>
                  </a:cubicBezTo>
                  <a:cubicBezTo>
                    <a:pt x="45" y="22"/>
                    <a:pt x="50" y="79"/>
                    <a:pt x="48" y="99"/>
                  </a:cubicBezTo>
                  <a:cubicBezTo>
                    <a:pt x="47" y="119"/>
                    <a:pt x="42" y="139"/>
                    <a:pt x="28" y="149"/>
                  </a:cubicBezTo>
                  <a:cubicBezTo>
                    <a:pt x="14" y="158"/>
                    <a:pt x="0" y="176"/>
                    <a:pt x="5" y="199"/>
                  </a:cubicBezTo>
                  <a:cubicBezTo>
                    <a:pt x="10" y="222"/>
                    <a:pt x="15" y="254"/>
                    <a:pt x="25" y="270"/>
                  </a:cubicBezTo>
                  <a:cubicBezTo>
                    <a:pt x="25" y="270"/>
                    <a:pt x="16" y="278"/>
                    <a:pt x="6" y="289"/>
                  </a:cubicBezTo>
                  <a:cubicBezTo>
                    <a:pt x="8" y="297"/>
                    <a:pt x="11" y="308"/>
                    <a:pt x="14" y="318"/>
                  </a:cubicBezTo>
                  <a:close/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5"/>
            <p:cNvSpPr/>
            <p:nvPr/>
          </p:nvSpPr>
          <p:spPr>
            <a:xfrm>
              <a:off x="7678205" y="2841691"/>
              <a:ext cx="170601" cy="541563"/>
            </a:xfrm>
            <a:custGeom>
              <a:avLst/>
              <a:gdLst/>
              <a:ahLst/>
              <a:cxnLst/>
              <a:rect l="l" t="t" r="r" b="b"/>
              <a:pathLst>
                <a:path w="43" h="136" extrusionOk="0">
                  <a:moveTo>
                    <a:pt x="30" y="98"/>
                  </a:moveTo>
                  <a:cubicBezTo>
                    <a:pt x="30" y="83"/>
                    <a:pt x="34" y="52"/>
                    <a:pt x="43" y="29"/>
                  </a:cubicBezTo>
                  <a:cubicBezTo>
                    <a:pt x="39" y="19"/>
                    <a:pt x="37" y="8"/>
                    <a:pt x="34" y="0"/>
                  </a:cubicBezTo>
                  <a:cubicBezTo>
                    <a:pt x="21" y="15"/>
                    <a:pt x="7" y="36"/>
                    <a:pt x="5" y="57"/>
                  </a:cubicBezTo>
                  <a:cubicBezTo>
                    <a:pt x="0" y="105"/>
                    <a:pt x="23" y="136"/>
                    <a:pt x="23" y="136"/>
                  </a:cubicBezTo>
                  <a:cubicBezTo>
                    <a:pt x="33" y="118"/>
                    <a:pt x="33" y="118"/>
                    <a:pt x="33" y="118"/>
                  </a:cubicBezTo>
                  <a:cubicBezTo>
                    <a:pt x="33" y="118"/>
                    <a:pt x="30" y="112"/>
                    <a:pt x="30" y="98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5"/>
            <p:cNvSpPr/>
            <p:nvPr/>
          </p:nvSpPr>
          <p:spPr>
            <a:xfrm>
              <a:off x="8241584" y="1964877"/>
              <a:ext cx="170601" cy="25391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3" y="37"/>
                  </a:moveTo>
                  <a:cubicBezTo>
                    <a:pt x="6" y="62"/>
                    <a:pt x="31" y="64"/>
                    <a:pt x="43" y="64"/>
                  </a:cubicBezTo>
                  <a:cubicBezTo>
                    <a:pt x="38" y="37"/>
                    <a:pt x="33" y="15"/>
                    <a:pt x="27" y="0"/>
                  </a:cubicBezTo>
                  <a:cubicBezTo>
                    <a:pt x="18" y="3"/>
                    <a:pt x="0" y="13"/>
                    <a:pt x="3" y="37"/>
                  </a:cubicBezTo>
                </a:path>
              </a:pathLst>
            </a:custGeom>
            <a:solidFill>
              <a:srgbClr val="FAB44A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7083085" y="2956748"/>
              <a:ext cx="1158499" cy="819286"/>
            </a:xfrm>
            <a:custGeom>
              <a:avLst/>
              <a:gdLst/>
              <a:ahLst/>
              <a:cxnLst/>
              <a:rect l="l" t="t" r="r" b="b"/>
              <a:pathLst>
                <a:path w="292" h="206" extrusionOk="0">
                  <a:moveTo>
                    <a:pt x="193" y="0"/>
                  </a:moveTo>
                  <a:cubicBezTo>
                    <a:pt x="185" y="23"/>
                    <a:pt x="180" y="54"/>
                    <a:pt x="180" y="69"/>
                  </a:cubicBezTo>
                  <a:cubicBezTo>
                    <a:pt x="181" y="83"/>
                    <a:pt x="183" y="89"/>
                    <a:pt x="183" y="8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4" y="107"/>
                    <a:pt x="160" y="150"/>
                    <a:pt x="108" y="149"/>
                  </a:cubicBezTo>
                  <a:cubicBezTo>
                    <a:pt x="56" y="148"/>
                    <a:pt x="0" y="139"/>
                    <a:pt x="0" y="139"/>
                  </a:cubicBezTo>
                  <a:cubicBezTo>
                    <a:pt x="0" y="162"/>
                    <a:pt x="13" y="181"/>
                    <a:pt x="13" y="181"/>
                  </a:cubicBezTo>
                  <a:cubicBezTo>
                    <a:pt x="13" y="181"/>
                    <a:pt x="44" y="206"/>
                    <a:pt x="141" y="192"/>
                  </a:cubicBezTo>
                  <a:cubicBezTo>
                    <a:pt x="238" y="178"/>
                    <a:pt x="249" y="161"/>
                    <a:pt x="263" y="143"/>
                  </a:cubicBezTo>
                  <a:cubicBezTo>
                    <a:pt x="270" y="135"/>
                    <a:pt x="280" y="117"/>
                    <a:pt x="292" y="89"/>
                  </a:cubicBezTo>
                  <a:cubicBezTo>
                    <a:pt x="267" y="85"/>
                    <a:pt x="235" y="79"/>
                    <a:pt x="224" y="70"/>
                  </a:cubicBezTo>
                  <a:cubicBezTo>
                    <a:pt x="214" y="62"/>
                    <a:pt x="202" y="29"/>
                    <a:pt x="193" y="0"/>
                  </a:cubicBezTo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5035875" y="3079740"/>
              <a:ext cx="1500000" cy="2439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5"/>
            <p:cNvSpPr/>
            <p:nvPr/>
          </p:nvSpPr>
          <p:spPr>
            <a:xfrm>
              <a:off x="5139029" y="3323740"/>
              <a:ext cx="1285500" cy="1291500"/>
            </a:xfrm>
            <a:prstGeom prst="rect">
              <a:avLst/>
            </a:prstGeom>
            <a:solidFill>
              <a:srgbClr val="41B947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5980131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5139029" y="3323740"/>
              <a:ext cx="1285500" cy="135000"/>
            </a:xfrm>
            <a:prstGeom prst="rect">
              <a:avLst/>
            </a:prstGeom>
            <a:solidFill>
              <a:srgbClr val="33A835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5182671" y="1653429"/>
              <a:ext cx="460226" cy="1263644"/>
            </a:xfrm>
            <a:custGeom>
              <a:avLst/>
              <a:gdLst/>
              <a:ahLst/>
              <a:cxnLst/>
              <a:rect l="l" t="t" r="r" b="b"/>
              <a:pathLst>
                <a:path w="116" h="318" extrusionOk="0">
                  <a:moveTo>
                    <a:pt x="33" y="0"/>
                  </a:moveTo>
                  <a:cubicBezTo>
                    <a:pt x="33" y="0"/>
                    <a:pt x="0" y="189"/>
                    <a:pt x="116" y="31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5139029" y="2314016"/>
              <a:ext cx="253918" cy="682407"/>
            </a:xfrm>
            <a:custGeom>
              <a:avLst/>
              <a:gdLst/>
              <a:ahLst/>
              <a:cxnLst/>
              <a:rect l="l" t="t" r="r" b="b"/>
              <a:pathLst>
                <a:path w="64" h="172" extrusionOk="0">
                  <a:moveTo>
                    <a:pt x="64" y="6"/>
                  </a:moveTo>
                  <a:cubicBezTo>
                    <a:pt x="64" y="6"/>
                    <a:pt x="33" y="48"/>
                    <a:pt x="33" y="172"/>
                  </a:cubicBezTo>
                  <a:cubicBezTo>
                    <a:pt x="9" y="172"/>
                    <a:pt x="9" y="172"/>
                    <a:pt x="9" y="172"/>
                  </a:cubicBezTo>
                  <a:cubicBezTo>
                    <a:pt x="9" y="172"/>
                    <a:pt x="0" y="92"/>
                    <a:pt x="40" y="0"/>
                  </a:cubicBezTo>
                  <a:lnTo>
                    <a:pt x="64" y="6"/>
                  </a:lnTo>
                  <a:close/>
                </a:path>
              </a:pathLst>
            </a:cu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5234248" y="2218796"/>
              <a:ext cx="190500" cy="186300"/>
            </a:xfrm>
            <a:prstGeom prst="ellipse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5297728" y="2274341"/>
              <a:ext cx="79500" cy="79500"/>
            </a:xfrm>
            <a:prstGeom prst="ellipse">
              <a:avLst/>
            </a:prstGeom>
            <a:solidFill>
              <a:srgbClr val="317084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5313597" y="1629624"/>
              <a:ext cx="424518" cy="1287449"/>
            </a:xfrm>
            <a:custGeom>
              <a:avLst/>
              <a:gdLst/>
              <a:ahLst/>
              <a:cxnLst/>
              <a:rect l="l" t="t" r="r" b="b"/>
              <a:pathLst>
                <a:path w="214" h="649" extrusionOk="0">
                  <a:moveTo>
                    <a:pt x="0" y="12"/>
                  </a:moveTo>
                  <a:lnTo>
                    <a:pt x="166" y="649"/>
                  </a:lnTo>
                  <a:lnTo>
                    <a:pt x="214" y="633"/>
                  </a:lnTo>
                  <a:lnTo>
                    <a:pt x="48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5107289" y="2996423"/>
              <a:ext cx="444300" cy="83100"/>
            </a:xfrm>
            <a:prstGeom prst="rect">
              <a:avLst/>
            </a:pr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7848806" y="1784356"/>
              <a:ext cx="595119" cy="1527481"/>
            </a:xfrm>
            <a:custGeom>
              <a:avLst/>
              <a:gdLst/>
              <a:ahLst/>
              <a:cxnLst/>
              <a:rect l="l" t="t" r="r" b="b"/>
              <a:pathLst>
                <a:path w="150" h="384" extrusionOk="0">
                  <a:moveTo>
                    <a:pt x="102" y="82"/>
                  </a:moveTo>
                  <a:cubicBezTo>
                    <a:pt x="99" y="58"/>
                    <a:pt x="117" y="48"/>
                    <a:pt x="126" y="45"/>
                  </a:cubicBezTo>
                  <a:cubicBezTo>
                    <a:pt x="124" y="36"/>
                    <a:pt x="121" y="30"/>
                    <a:pt x="119" y="26"/>
                  </a:cubicBezTo>
                  <a:cubicBezTo>
                    <a:pt x="116" y="17"/>
                    <a:pt x="111" y="8"/>
                    <a:pt x="105" y="0"/>
                  </a:cubicBezTo>
                  <a:cubicBezTo>
                    <a:pt x="95" y="1"/>
                    <a:pt x="83" y="4"/>
                    <a:pt x="75" y="14"/>
                  </a:cubicBezTo>
                  <a:cubicBezTo>
                    <a:pt x="58" y="37"/>
                    <a:pt x="53" y="104"/>
                    <a:pt x="53" y="104"/>
                  </a:cubicBezTo>
                  <a:cubicBezTo>
                    <a:pt x="53" y="104"/>
                    <a:pt x="25" y="134"/>
                    <a:pt x="22" y="151"/>
                  </a:cubicBezTo>
                  <a:cubicBezTo>
                    <a:pt x="20" y="168"/>
                    <a:pt x="33" y="236"/>
                    <a:pt x="32" y="246"/>
                  </a:cubicBezTo>
                  <a:cubicBezTo>
                    <a:pt x="31" y="256"/>
                    <a:pt x="8" y="273"/>
                    <a:pt x="0" y="295"/>
                  </a:cubicBezTo>
                  <a:cubicBezTo>
                    <a:pt x="9" y="324"/>
                    <a:pt x="21" y="357"/>
                    <a:pt x="31" y="365"/>
                  </a:cubicBezTo>
                  <a:cubicBezTo>
                    <a:pt x="42" y="374"/>
                    <a:pt x="74" y="380"/>
                    <a:pt x="99" y="384"/>
                  </a:cubicBezTo>
                  <a:cubicBezTo>
                    <a:pt x="112" y="352"/>
                    <a:pt x="127" y="307"/>
                    <a:pt x="139" y="250"/>
                  </a:cubicBezTo>
                  <a:cubicBezTo>
                    <a:pt x="150" y="197"/>
                    <a:pt x="148" y="148"/>
                    <a:pt x="142" y="109"/>
                  </a:cubicBezTo>
                  <a:cubicBezTo>
                    <a:pt x="130" y="109"/>
                    <a:pt x="105" y="107"/>
                    <a:pt x="102" y="82"/>
                  </a:cubicBezTo>
                  <a:moveTo>
                    <a:pt x="89" y="241"/>
                  </a:moveTo>
                  <a:cubicBezTo>
                    <a:pt x="86" y="272"/>
                    <a:pt x="66" y="324"/>
                    <a:pt x="54" y="319"/>
                  </a:cubicBezTo>
                  <a:cubicBezTo>
                    <a:pt x="41" y="314"/>
                    <a:pt x="66" y="280"/>
                    <a:pt x="68" y="241"/>
                  </a:cubicBezTo>
                  <a:cubicBezTo>
                    <a:pt x="71" y="204"/>
                    <a:pt x="55" y="167"/>
                    <a:pt x="68" y="162"/>
                  </a:cubicBezTo>
                  <a:cubicBezTo>
                    <a:pt x="81" y="157"/>
                    <a:pt x="93" y="210"/>
                    <a:pt x="89" y="241"/>
                  </a:cubicBezTo>
                </a:path>
              </a:pathLst>
            </a:custGeom>
            <a:solidFill>
              <a:srgbClr val="3A7992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6960094" y="1244778"/>
              <a:ext cx="948224" cy="384846"/>
            </a:xfrm>
            <a:custGeom>
              <a:avLst/>
              <a:gdLst/>
              <a:ahLst/>
              <a:cxnLst/>
              <a:rect l="l" t="t" r="r" b="b"/>
              <a:pathLst>
                <a:path w="239" h="97" extrusionOk="0">
                  <a:moveTo>
                    <a:pt x="21" y="59"/>
                  </a:moveTo>
                  <a:cubicBezTo>
                    <a:pt x="38" y="58"/>
                    <a:pt x="48" y="78"/>
                    <a:pt x="48" y="78"/>
                  </a:cubicBezTo>
                  <a:cubicBezTo>
                    <a:pt x="48" y="78"/>
                    <a:pt x="52" y="49"/>
                    <a:pt x="72" y="49"/>
                  </a:cubicBezTo>
                  <a:cubicBezTo>
                    <a:pt x="92" y="49"/>
                    <a:pt x="103" y="75"/>
                    <a:pt x="103" y="75"/>
                  </a:cubicBezTo>
                  <a:cubicBezTo>
                    <a:pt x="103" y="75"/>
                    <a:pt x="110" y="58"/>
                    <a:pt x="123" y="59"/>
                  </a:cubicBezTo>
                  <a:cubicBezTo>
                    <a:pt x="136" y="59"/>
                    <a:pt x="143" y="77"/>
                    <a:pt x="143" y="77"/>
                  </a:cubicBezTo>
                  <a:cubicBezTo>
                    <a:pt x="143" y="77"/>
                    <a:pt x="152" y="63"/>
                    <a:pt x="169" y="64"/>
                  </a:cubicBezTo>
                  <a:cubicBezTo>
                    <a:pt x="187" y="66"/>
                    <a:pt x="197" y="90"/>
                    <a:pt x="197" y="90"/>
                  </a:cubicBezTo>
                  <a:cubicBezTo>
                    <a:pt x="197" y="90"/>
                    <a:pt x="203" y="77"/>
                    <a:pt x="217" y="78"/>
                  </a:cubicBezTo>
                  <a:cubicBezTo>
                    <a:pt x="230" y="80"/>
                    <a:pt x="227" y="97"/>
                    <a:pt x="227" y="97"/>
                  </a:cubicBezTo>
                  <a:cubicBezTo>
                    <a:pt x="227" y="97"/>
                    <a:pt x="239" y="65"/>
                    <a:pt x="223" y="61"/>
                  </a:cubicBezTo>
                  <a:cubicBezTo>
                    <a:pt x="207" y="58"/>
                    <a:pt x="203" y="69"/>
                    <a:pt x="203" y="69"/>
                  </a:cubicBezTo>
                  <a:cubicBezTo>
                    <a:pt x="203" y="69"/>
                    <a:pt x="205" y="33"/>
                    <a:pt x="186" y="31"/>
                  </a:cubicBezTo>
                  <a:cubicBezTo>
                    <a:pt x="167" y="30"/>
                    <a:pt x="165" y="53"/>
                    <a:pt x="165" y="5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21" y="9"/>
                    <a:pt x="103" y="16"/>
                  </a:cubicBezTo>
                  <a:cubicBezTo>
                    <a:pt x="89" y="23"/>
                    <a:pt x="95" y="37"/>
                    <a:pt x="98" y="44"/>
                  </a:cubicBezTo>
                  <a:cubicBezTo>
                    <a:pt x="99" y="46"/>
                    <a:pt x="100" y="47"/>
                    <a:pt x="100" y="47"/>
                  </a:cubicBezTo>
                  <a:cubicBezTo>
                    <a:pt x="100" y="47"/>
                    <a:pt x="99" y="46"/>
                    <a:pt x="98" y="44"/>
                  </a:cubicBezTo>
                  <a:cubicBezTo>
                    <a:pt x="92" y="33"/>
                    <a:pt x="69" y="0"/>
                    <a:pt x="48" y="7"/>
                  </a:cubicBezTo>
                  <a:cubicBezTo>
                    <a:pt x="23" y="15"/>
                    <a:pt x="43" y="55"/>
                    <a:pt x="43" y="55"/>
                  </a:cubicBezTo>
                  <a:cubicBezTo>
                    <a:pt x="43" y="55"/>
                    <a:pt x="19" y="34"/>
                    <a:pt x="6" y="46"/>
                  </a:cubicBezTo>
                  <a:cubicBezTo>
                    <a:pt x="1" y="52"/>
                    <a:pt x="0" y="63"/>
                    <a:pt x="4" y="74"/>
                  </a:cubicBezTo>
                  <a:cubicBezTo>
                    <a:pt x="7" y="67"/>
                    <a:pt x="12" y="60"/>
                    <a:pt x="21" y="59"/>
                  </a:cubicBezTo>
                </a:path>
              </a:pathLst>
            </a:custGeom>
            <a:solidFill>
              <a:srgbClr val="3A3F53"/>
            </a:solidFill>
            <a:ln w="9525" cap="flat" cmpd="sng">
              <a:solidFill>
                <a:srgbClr val="3A3F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2520" y="2257360"/>
            <a:ext cx="2903622" cy="24901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8790" y="2252395"/>
            <a:ext cx="3142114" cy="248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82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4"/>
          <p:cNvSpPr txBox="1">
            <a:spLocks noGrp="1"/>
          </p:cNvSpPr>
          <p:nvPr>
            <p:ph type="title"/>
          </p:nvPr>
        </p:nvSpPr>
        <p:spPr>
          <a:xfrm>
            <a:off x="4160512" y="2261525"/>
            <a:ext cx="4825606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800" dirty="0"/>
              <a:t>Game Features</a:t>
            </a:r>
          </a:p>
        </p:txBody>
      </p:sp>
      <p:sp>
        <p:nvSpPr>
          <p:cNvPr id="781" name="Google Shape;781;p44"/>
          <p:cNvSpPr txBox="1">
            <a:spLocks noGrp="1"/>
          </p:cNvSpPr>
          <p:nvPr>
            <p:ph type="subTitle" idx="1"/>
          </p:nvPr>
        </p:nvSpPr>
        <p:spPr>
          <a:xfrm>
            <a:off x="4265766" y="2912924"/>
            <a:ext cx="3628335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What will my game have?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2" name="Google Shape;782;p44"/>
          <p:cNvSpPr txBox="1">
            <a:spLocks noGrp="1"/>
          </p:cNvSpPr>
          <p:nvPr>
            <p:ph type="title" idx="2"/>
          </p:nvPr>
        </p:nvSpPr>
        <p:spPr>
          <a:xfrm>
            <a:off x="4265767" y="1183636"/>
            <a:ext cx="2213700" cy="11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783" name="Google Shape;783;p44"/>
          <p:cNvSpPr/>
          <p:nvPr/>
        </p:nvSpPr>
        <p:spPr>
          <a:xfrm>
            <a:off x="720009" y="553073"/>
            <a:ext cx="194662" cy="196714"/>
          </a:xfrm>
          <a:custGeom>
            <a:avLst/>
            <a:gdLst/>
            <a:ahLst/>
            <a:cxnLst/>
            <a:rect l="l" t="t" r="r" b="b"/>
            <a:pathLst>
              <a:path w="286" h="289" extrusionOk="0">
                <a:moveTo>
                  <a:pt x="212" y="201"/>
                </a:moveTo>
                <a:lnTo>
                  <a:pt x="216" y="273"/>
                </a:lnTo>
                <a:lnTo>
                  <a:pt x="118" y="289"/>
                </a:lnTo>
                <a:lnTo>
                  <a:pt x="106" y="207"/>
                </a:lnTo>
                <a:lnTo>
                  <a:pt x="16" y="213"/>
                </a:lnTo>
                <a:lnTo>
                  <a:pt x="0" y="115"/>
                </a:lnTo>
                <a:lnTo>
                  <a:pt x="88" y="103"/>
                </a:lnTo>
                <a:lnTo>
                  <a:pt x="74" y="12"/>
                </a:lnTo>
                <a:lnTo>
                  <a:pt x="198" y="0"/>
                </a:lnTo>
                <a:lnTo>
                  <a:pt x="202" y="85"/>
                </a:lnTo>
                <a:lnTo>
                  <a:pt x="276" y="74"/>
                </a:lnTo>
                <a:lnTo>
                  <a:pt x="286" y="197"/>
                </a:lnTo>
                <a:lnTo>
                  <a:pt x="212" y="20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4" name="Google Shape;784;p44"/>
          <p:cNvSpPr/>
          <p:nvPr/>
        </p:nvSpPr>
        <p:spPr>
          <a:xfrm>
            <a:off x="1359333" y="689178"/>
            <a:ext cx="194662" cy="196714"/>
          </a:xfrm>
          <a:custGeom>
            <a:avLst/>
            <a:gdLst/>
            <a:ahLst/>
            <a:cxnLst/>
            <a:rect l="l" t="t" r="r" b="b"/>
            <a:pathLst>
              <a:path w="286" h="289" extrusionOk="0">
                <a:moveTo>
                  <a:pt x="212" y="201"/>
                </a:moveTo>
                <a:lnTo>
                  <a:pt x="216" y="273"/>
                </a:lnTo>
                <a:lnTo>
                  <a:pt x="118" y="289"/>
                </a:lnTo>
                <a:lnTo>
                  <a:pt x="106" y="207"/>
                </a:lnTo>
                <a:lnTo>
                  <a:pt x="16" y="213"/>
                </a:lnTo>
                <a:lnTo>
                  <a:pt x="0" y="115"/>
                </a:lnTo>
                <a:lnTo>
                  <a:pt x="88" y="103"/>
                </a:lnTo>
                <a:lnTo>
                  <a:pt x="74" y="12"/>
                </a:lnTo>
                <a:lnTo>
                  <a:pt x="198" y="0"/>
                </a:lnTo>
                <a:lnTo>
                  <a:pt x="202" y="85"/>
                </a:lnTo>
                <a:lnTo>
                  <a:pt x="276" y="74"/>
                </a:lnTo>
                <a:lnTo>
                  <a:pt x="286" y="197"/>
                </a:lnTo>
                <a:lnTo>
                  <a:pt x="212" y="20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415209" y="4275741"/>
            <a:ext cx="1333463" cy="590625"/>
            <a:chOff x="1620994" y="1115596"/>
            <a:chExt cx="1039170" cy="460275"/>
          </a:xfrm>
        </p:grpSpPr>
        <p:sp>
          <p:nvSpPr>
            <p:cNvPr id="786" name="Google Shape;786;p44"/>
            <p:cNvSpPr/>
            <p:nvPr/>
          </p:nvSpPr>
          <p:spPr>
            <a:xfrm>
              <a:off x="1620994" y="1269270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2116200" y="1115596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2508463" y="1422572"/>
              <a:ext cx="151700" cy="153300"/>
            </a:xfrm>
            <a:custGeom>
              <a:avLst/>
              <a:gdLst/>
              <a:ahLst/>
              <a:cxnLst/>
              <a:rect l="l" t="t" r="r" b="b"/>
              <a:pathLst>
                <a:path w="286" h="289" extrusionOk="0">
                  <a:moveTo>
                    <a:pt x="212" y="201"/>
                  </a:moveTo>
                  <a:lnTo>
                    <a:pt x="216" y="273"/>
                  </a:lnTo>
                  <a:lnTo>
                    <a:pt x="118" y="289"/>
                  </a:lnTo>
                  <a:lnTo>
                    <a:pt x="106" y="207"/>
                  </a:lnTo>
                  <a:lnTo>
                    <a:pt x="16" y="213"/>
                  </a:lnTo>
                  <a:lnTo>
                    <a:pt x="0" y="115"/>
                  </a:lnTo>
                  <a:lnTo>
                    <a:pt x="88" y="103"/>
                  </a:lnTo>
                  <a:lnTo>
                    <a:pt x="74" y="12"/>
                  </a:lnTo>
                  <a:lnTo>
                    <a:pt x="198" y="0"/>
                  </a:lnTo>
                  <a:lnTo>
                    <a:pt x="202" y="85"/>
                  </a:lnTo>
                  <a:lnTo>
                    <a:pt x="276" y="74"/>
                  </a:lnTo>
                  <a:lnTo>
                    <a:pt x="286" y="197"/>
                  </a:lnTo>
                  <a:lnTo>
                    <a:pt x="212" y="2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64" y="1052067"/>
            <a:ext cx="3325285" cy="283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18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ming Week! by Slidesgo">
  <a:themeElements>
    <a:clrScheme name="Simple Light">
      <a:dk1>
        <a:srgbClr val="EF5C44"/>
      </a:dk1>
      <a:lt1>
        <a:srgbClr val="387995"/>
      </a:lt1>
      <a:dk2>
        <a:srgbClr val="33BF4B"/>
      </a:dk2>
      <a:lt2>
        <a:srgbClr val="F2B84C"/>
      </a:lt2>
      <a:accent1>
        <a:srgbClr val="FFFFD6"/>
      </a:accent1>
      <a:accent2>
        <a:srgbClr val="F6B598"/>
      </a:accent2>
      <a:accent3>
        <a:srgbClr val="292E3D"/>
      </a:accent3>
      <a:accent4>
        <a:srgbClr val="DD4D3E"/>
      </a:accent4>
      <a:accent5>
        <a:srgbClr val="434343"/>
      </a:accent5>
      <a:accent6>
        <a:srgbClr val="41A9AD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</TotalTime>
  <Words>917</Words>
  <Application>Microsoft Office PowerPoint</Application>
  <PresentationFormat>On-screen Show (16:9)</PresentationFormat>
  <Paragraphs>144</Paragraphs>
  <Slides>44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Press Start 2P</vt:lpstr>
      <vt:lpstr>Titillium Web</vt:lpstr>
      <vt:lpstr>Calibri</vt:lpstr>
      <vt:lpstr>Gaming Week! by Slidesgo</vt:lpstr>
      <vt:lpstr>‘Ctrl’+It!</vt:lpstr>
      <vt:lpstr>My Game</vt:lpstr>
      <vt:lpstr>I Called Tt, ‘Ctrl’+It</vt:lpstr>
      <vt:lpstr>I Called Tt, ‘Ctrl’+It</vt:lpstr>
      <vt:lpstr>I Called Tt, ‘Ctrl’+It</vt:lpstr>
      <vt:lpstr>I Called Tt, ‘Ctrl’+It</vt:lpstr>
      <vt:lpstr>I Called Tt, ‘Ctrl’+It</vt:lpstr>
      <vt:lpstr>I Called Tt, ‘Ctrl’+It</vt:lpstr>
      <vt:lpstr>Game Features</vt:lpstr>
      <vt:lpstr>What Will My Game Have?</vt:lpstr>
      <vt:lpstr>What Will My Game Have?</vt:lpstr>
      <vt:lpstr>What Will My Game Have?</vt:lpstr>
      <vt:lpstr>What Will My Game Have?</vt:lpstr>
      <vt:lpstr>What Will My Game Have?</vt:lpstr>
      <vt:lpstr>What Will My Game Have?</vt:lpstr>
      <vt:lpstr>What Will My Game Have?</vt:lpstr>
      <vt:lpstr>What Will My Game Have?</vt:lpstr>
      <vt:lpstr>What Will My Game Have?</vt:lpstr>
      <vt:lpstr>What Will My Game Have?</vt:lpstr>
      <vt:lpstr>What Will My Game Have?</vt:lpstr>
      <vt:lpstr>What Will My Game Have?</vt:lpstr>
      <vt:lpstr>Game Mechanics</vt:lpstr>
      <vt:lpstr>Built Different</vt:lpstr>
      <vt:lpstr>Built Different</vt:lpstr>
      <vt:lpstr>Built Different</vt:lpstr>
      <vt:lpstr>Built Different</vt:lpstr>
      <vt:lpstr>Built Different</vt:lpstr>
      <vt:lpstr>Built Different</vt:lpstr>
      <vt:lpstr>Built Different</vt:lpstr>
      <vt:lpstr>Built Different</vt:lpstr>
      <vt:lpstr>Built Different</vt:lpstr>
      <vt:lpstr>Why ‘Ctrl’+It ?</vt:lpstr>
      <vt:lpstr>Why ‘Ctrl’+It ?</vt:lpstr>
      <vt:lpstr>Why ‘Ctrl’+It ?</vt:lpstr>
      <vt:lpstr>Why ‘Ctrl’+It ?</vt:lpstr>
      <vt:lpstr>Why ‘Ctrl’+It ?</vt:lpstr>
      <vt:lpstr>Why ‘Ctrl’+It ?</vt:lpstr>
      <vt:lpstr>Why ‘Ctrl’+It ?</vt:lpstr>
      <vt:lpstr>Why ‘Ctrl’+It ?</vt:lpstr>
      <vt:lpstr>Why ‘Ctrl’+It ?</vt:lpstr>
      <vt:lpstr>Why ‘Ctrl’+It ?</vt:lpstr>
      <vt:lpstr>Why ‘Ctrl’+It ?</vt:lpstr>
      <vt:lpstr>My Gratitude  - Brave</vt:lpstr>
      <vt:lpstr>‘Ctrl’+It!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‘Ctrl’+It!</dc:title>
  <dc:creator>Brave</dc:creator>
  <cp:lastModifiedBy>Brave</cp:lastModifiedBy>
  <cp:revision>35</cp:revision>
  <dcterms:modified xsi:type="dcterms:W3CDTF">2022-02-01T05:50:23Z</dcterms:modified>
</cp:coreProperties>
</file>